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2" r:id="rId3"/>
    <p:sldId id="267" r:id="rId4"/>
    <p:sldId id="270" r:id="rId5"/>
    <p:sldId id="268" r:id="rId6"/>
    <p:sldId id="266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9" d="100"/>
          <a:sy n="99" d="100"/>
        </p:scale>
        <p:origin x="-43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C1DA91-5273-40D1-B00D-1D862BFACF10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9484C5-687C-4D23-8564-F9F3B889C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E101B6-CB60-493F-B52F-5F9B956B09F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FC36-1B4B-41DA-92D6-D2D1AB5DEEBC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D379F-484F-4205-A521-99701F745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6061-3ADE-4CA7-940D-271A0B07EA7F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549B-0F91-4073-9351-8F8D92C90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19C5-8348-4549-AA83-F2BD204634D1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C70C-5614-49FD-8D02-F02A7512B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36F7-1E70-4EA5-88F8-7DAAA9A51B14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2BAF-073E-403D-82E4-D346A7BC0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56B9D-7739-4F36-8185-91931F7FF8C1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60B8E-4017-4749-B761-86035FF0B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8817-0670-4DAF-86FA-054EB786648D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7BAB-E333-4F47-8402-AFB87692F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334EF-A208-425B-8FDA-2992AD5BC76D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CA056-79CC-4A63-BC82-B42A0CB9E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5A18-F897-43DB-B164-D92C66889871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679AC-36E7-459D-B987-C39F5CDDE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F1ED-5589-46AF-8E30-98CFA7528FCF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019B-DD91-476A-B89A-2ACC1C911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BEAB-AE49-48EC-AA3F-15F2D508361E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1DA80-7117-4A35-9E12-15E25D820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E28D-205A-43C2-B210-F47BE389AA8C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9BF2-A114-480C-ABCE-7645E52B1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E84D7C-227C-4135-B108-37242BCE6399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698DB3-44C5-4B57-BC5B-9C15DF863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Ylya\AppData\Local\Microsoft\Windows\Temporary Internet Files\Content.IE5\J5OFHT2L\Blank_Board_3D_Character_man[1].jpg"/>
          <p:cNvPicPr>
            <a:picLocks noChangeAspect="1" noChangeArrowheads="1"/>
          </p:cNvPicPr>
          <p:nvPr/>
        </p:nvPicPr>
        <p:blipFill>
          <a:blip r:embed="rId3"/>
          <a:srcRect t="8800" b="9232"/>
          <a:stretch>
            <a:fillRect/>
          </a:stretch>
        </p:blipFill>
        <p:spPr bwMode="auto">
          <a:xfrm>
            <a:off x="347663" y="-17463"/>
            <a:ext cx="673258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20693930">
            <a:off x="1244063" y="2341166"/>
            <a:ext cx="424411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Клуб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технічної творчості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«</a:t>
            </a:r>
            <a:r>
              <a:rPr lang="uk-UA" sz="32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Автомобіліст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»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4339" name="Picture 17" descr="C:\Users\Ylya\AppData\Local\Microsoft\Windows\Temporary Internet Files\Content.IE5\IV9WUIX8\image01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038" y="4962525"/>
            <a:ext cx="1895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23" descr="Результат пошуку зображень за запитом 3 D дета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1" name="AutoShape 25" descr="Результат пошуку зображень за запитом 3 D дета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2" name="AutoShape 27" descr="Результат пошуку зображень за запитом 3 D дета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3" name="AutoShape 29" descr="Результат пошуку зображень за запитом 3 д вал на бел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4" name="AutoShape 31" descr="Результат пошуку зображень за запитом 3 д вал на бел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45" name="Picture 2" descr="C:\Program Files (x86)\Microsoft Office\MEDIA\CAGCAT10\j021194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5589588"/>
            <a:ext cx="19002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4" descr="C:\Users\Ylya\AppData\Local\Microsoft\Windows\Temporary Internet Files\Content.IE5\J5OFHT2L\Engine-Transparent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333375"/>
            <a:ext cx="4902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4" descr="C:\Users\Администратор\Desktop\hello_html_m12eb764f.jpg"/>
          <p:cNvPicPr>
            <a:picLocks noChangeAspect="1" noChangeArrowheads="1"/>
          </p:cNvPicPr>
          <p:nvPr/>
        </p:nvPicPr>
        <p:blipFill>
          <a:blip r:embed="rId7"/>
          <a:srcRect l="3847" r="3847" b="-1279"/>
          <a:stretch>
            <a:fillRect/>
          </a:stretch>
        </p:blipFill>
        <p:spPr bwMode="auto">
          <a:xfrm>
            <a:off x="347663" y="617538"/>
            <a:ext cx="165576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0" descr="C:\Users\Администратор\Desktop\8914f0a022d4c16c765058fa48d84a2c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53075" y="4902200"/>
            <a:ext cx="16129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9" descr="C:\Users\Администратор\Desktop\4.6.1-peshehodnaya-dorozh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75" y="390525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3" descr="C:\Users\Ylya\AppData\Local\Microsoft\Windows\Temporary Internet Files\Content.IE5\P97IOLDK\220px-US687292_Figure_1[1]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27763" y="2852738"/>
            <a:ext cx="2720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C:\Users\Ylya\AppData\Local\Microsoft\Windows\Temporary Internet Files\Content.IE5\9FQX7NHZ\Bloggin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1513" y="1773238"/>
            <a:ext cx="2073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Результат пошуку зображень за запитом фон шестерни 3 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8"/>
            <a:ext cx="348456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512990"/>
            <a:ext cx="7712144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Структура клубу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«Автомобіліст»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5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Керівник клубу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Сорокін О.М.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1.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</a:t>
            </a: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Секція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«</a:t>
            </a: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Знавці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правил </a:t>
            </a: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дорожнього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</a:t>
            </a: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руху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Керівник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</a:t>
            </a:r>
            <a:r>
              <a:rPr lang="ru-RU" sz="2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Сорокін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О.М.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(sorokin.o.m@kspk.op.edu.ua)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SKYPE: https: alex08111977</a:t>
            </a:r>
            <a:endParaRPr lang="uk-UA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2</a:t>
            </a:r>
            <a:r>
              <a:rPr lang="uk-UA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. Секція «Теорія та конструкції автомобілів і </a:t>
            </a:r>
            <a:r>
              <a:rPr lang="uk-UA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двигунів»</a:t>
            </a:r>
            <a:endParaRPr lang="uk-UA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Керівник </a:t>
            </a:r>
            <a:r>
              <a:rPr lang="uk-UA" sz="2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Якушенко</a:t>
            </a:r>
            <a:r>
              <a:rPr lang="uk-UA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</a:t>
            </a:r>
            <a:r>
              <a:rPr lang="uk-UA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С.О. </a:t>
            </a:r>
            <a:r>
              <a:rPr lang="uk-UA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(</a:t>
            </a:r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yakushenko.s.o@kspk.op.edu.ua)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SKYPE: https: avatar6677</a:t>
            </a:r>
            <a:endParaRPr lang="uk-UA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3.Секція «Конструктор 3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Д»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Керівник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</a:t>
            </a:r>
            <a:r>
              <a:rPr lang="ru-RU" sz="2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Зіменс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Ю.В.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+mj-lt"/>
                <a:cs typeface="+mn-cs"/>
              </a:rPr>
              <a:t>zimens.y.v@kspk.op.edu.ua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SKYPE: 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https://join.skype.com/KY3qBlTqSAuh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 </a:t>
            </a:r>
            <a:endParaRPr lang="uk-UA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6388" name="Picture 4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0650" y="5013325"/>
            <a:ext cx="23050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C:\Users\Администратор\Desktop\8914f0a022d4c16c765058fa48d84a2c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5975" y="239713"/>
            <a:ext cx="16129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12990"/>
            <a:ext cx="7712144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17410" name="Picture 10" descr="C:\Users\Администратор\Desktop\8914f0a022d4c16c765058fa48d84a2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5975" y="239713"/>
            <a:ext cx="16129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Users\Администратор\Desktop\image013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115" y="434424"/>
            <a:ext cx="1835696" cy="162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483768" y="31301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Секція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«</a:t>
            </a:r>
            <a:r>
              <a:rPr lang="ru-RU" sz="2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Знавці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правил </a:t>
            </a:r>
            <a:r>
              <a:rPr lang="ru-RU" sz="2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дорожнього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руху</a:t>
            </a:r>
            <a:r>
              <a:rPr lang="uk-UA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»</a:t>
            </a:r>
            <a:endParaRPr lang="uk-UA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+mn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latin typeface="Arial Black" pitchFamily="34" charset="0"/>
                <a:cs typeface="+mn-cs"/>
              </a:rPr>
              <a:t>Якщо</a:t>
            </a:r>
            <a:r>
              <a:rPr lang="ru-RU" sz="1400" b="1" dirty="0">
                <a:latin typeface="Arial Black" pitchFamily="34" charset="0"/>
                <a:cs typeface="+mn-cs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Ви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бажаєте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розвивати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мотивацію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 до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безпечної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поведінки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на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дорозі</a:t>
            </a:r>
            <a:r>
              <a:rPr lang="ru-RU" sz="1400" b="1" dirty="0">
                <a:latin typeface="Arial Black" pitchFamily="34" charset="0"/>
                <a:cs typeface="+mn-cs"/>
              </a:rPr>
              <a:t>,</a:t>
            </a:r>
            <a:endParaRPr lang="ru-RU" sz="1400" b="1" dirty="0">
              <a:latin typeface="Arial Black" pitchFamily="34" charset="0"/>
              <a:cs typeface="+mn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прагнете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вивчити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 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основні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 правила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дорожнього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руху</a:t>
            </a:r>
            <a:r>
              <a:rPr lang="ru-RU" sz="1400" b="1" dirty="0">
                <a:latin typeface="Arial Black" pitchFamily="34" charset="0"/>
                <a:cs typeface="+mn-cs"/>
              </a:rPr>
              <a:t>, </a:t>
            </a:r>
            <a:r>
              <a:rPr lang="ru-RU" sz="1400" b="1" dirty="0" err="1">
                <a:solidFill>
                  <a:srgbClr val="00B050"/>
                </a:solidFill>
                <a:latin typeface="Arial Black" pitchFamily="34" charset="0"/>
                <a:cs typeface="+mn-cs"/>
              </a:rPr>
              <a:t>хочете</a:t>
            </a:r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 Black" pitchFamily="34" charset="0"/>
                <a:cs typeface="+mn-cs"/>
              </a:rPr>
              <a:t>зформувати</a:t>
            </a:r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 Black" pitchFamily="34" charset="0"/>
                <a:cs typeface="+mn-cs"/>
              </a:rPr>
              <a:t>стійкі</a:t>
            </a:r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 Black" pitchFamily="34" charset="0"/>
                <a:cs typeface="+mn-cs"/>
              </a:rPr>
              <a:t>навички</a:t>
            </a:r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 Black" pitchFamily="34" charset="0"/>
                <a:cs typeface="+mn-cs"/>
              </a:rPr>
              <a:t>спостереження</a:t>
            </a:r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+mn-cs"/>
              </a:rPr>
              <a:t> у </a:t>
            </a:r>
            <a:r>
              <a:rPr lang="ru-RU" sz="1400" b="1" dirty="0" err="1">
                <a:solidFill>
                  <a:srgbClr val="00B050"/>
                </a:solidFill>
                <a:latin typeface="Arial Black" pitchFamily="34" charset="0"/>
                <a:cs typeface="+mn-cs"/>
              </a:rPr>
              <a:t>різних</a:t>
            </a:r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 Black" pitchFamily="34" charset="0"/>
                <a:cs typeface="+mn-cs"/>
              </a:rPr>
              <a:t>ситуаціях</a:t>
            </a:r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 Black" pitchFamily="34" charset="0"/>
                <a:cs typeface="+mn-cs"/>
              </a:rPr>
              <a:t>дорожнього</a:t>
            </a:r>
            <a:r>
              <a:rPr lang="ru-RU" sz="1400" b="1" dirty="0">
                <a:solidFill>
                  <a:srgbClr val="00B050"/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rgbClr val="00B050"/>
                </a:solidFill>
                <a:latin typeface="Arial Black" pitchFamily="34" charset="0"/>
                <a:cs typeface="+mn-cs"/>
              </a:rPr>
              <a:t>руху</a:t>
            </a:r>
            <a:r>
              <a:rPr lang="ru-RU" sz="1400" b="1" dirty="0">
                <a:latin typeface="Arial Black" pitchFamily="34" charset="0"/>
                <a:cs typeface="+mn-cs"/>
              </a:rPr>
              <a:t>,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сформувати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особистісний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 та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соціально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 –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значущий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досвід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безпечної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поведінки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 на дорогах та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вулицях</a:t>
            </a:r>
            <a:r>
              <a:rPr lang="ru-RU" sz="1400" b="1" dirty="0">
                <a:latin typeface="Arial Black" pitchFamily="34" charset="0"/>
                <a:cs typeface="+mn-cs"/>
              </a:rPr>
              <a:t> </a:t>
            </a:r>
            <a:r>
              <a:rPr lang="ru-RU" sz="1400" b="1" dirty="0">
                <a:latin typeface="Arial Black" pitchFamily="34" charset="0"/>
                <a:cs typeface="+mn-cs"/>
              </a:rPr>
              <a:t>–</a:t>
            </a:r>
            <a:r>
              <a:rPr lang="ru-RU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+mn-cs"/>
              </a:rPr>
              <a:t>запрошуємо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+mn-cs"/>
              </a:rPr>
              <a:t> до </a:t>
            </a:r>
            <a:r>
              <a:rPr lang="ru-RU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+mn-cs"/>
              </a:rPr>
              <a:t>нашого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+mn-cs"/>
              </a:rPr>
              <a:t> Клубу 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«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+mn-cs"/>
              </a:rPr>
              <a:t>Автомобіліст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  <a:cs typeface="+mn-cs"/>
              </a:rPr>
              <a:t>»</a:t>
            </a:r>
            <a:r>
              <a:rPr lang="ru-RU" sz="1400" dirty="0">
                <a:latin typeface="Arial Black" pitchFamily="34" charset="0"/>
                <a:cs typeface="+mn-cs"/>
              </a:rPr>
              <a:t> !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+mn-cs"/>
              </a:rPr>
              <a:t>Ви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+mn-cs"/>
              </a:rPr>
              <a:t>здобутете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+mn-cs"/>
              </a:rPr>
              <a:t>знання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+mn-cs"/>
              </a:rPr>
              <a:t> з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+mn-cs"/>
              </a:rPr>
              <a:t> 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+mn-cs"/>
              </a:rPr>
              <a:t>Правил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+mn-cs"/>
              </a:rPr>
              <a:t>дорожнього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+mn-cs"/>
              </a:rPr>
              <a:t>руху</a:t>
            </a:r>
            <a:r>
              <a:rPr lang="ru-RU" sz="1400" dirty="0">
                <a:latin typeface="Arial Black" pitchFamily="34" charset="0"/>
                <a:cs typeface="+mn-cs"/>
              </a:rPr>
              <a:t>,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зможете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оцінювати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дорожню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ситуацію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.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Здобудете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навички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 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дисципліни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,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обережності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,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передбачення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небезпеки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 на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дорозі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позбавитесь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боязні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та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+mn-cs"/>
              </a:rPr>
              <a:t>страху,</a:t>
            </a:r>
            <a:r>
              <a:rPr lang="ru-RU" sz="1400" dirty="0">
                <a:latin typeface="Arial Black" pitchFamily="34" charset="0"/>
                <a:cs typeface="+mn-cs"/>
              </a:rPr>
              <a:t> </a:t>
            </a:r>
            <a:r>
              <a:rPr lang="ru-RU" sz="1400" dirty="0" err="1">
                <a:latin typeface="Arial Black" pitchFamily="34" charset="0"/>
                <a:cs typeface="+mn-cs"/>
              </a:rPr>
              <a:t>що</a:t>
            </a:r>
            <a:r>
              <a:rPr lang="ru-RU" sz="1400" dirty="0">
                <a:latin typeface="Arial Black" pitchFamily="34" charset="0"/>
                <a:cs typeface="+mn-cs"/>
              </a:rPr>
              <a:t> стане для вас </a:t>
            </a:r>
            <a:r>
              <a:rPr lang="ru-RU" sz="1400" dirty="0" err="1">
                <a:latin typeface="Arial Black" pitchFamily="34" charset="0"/>
                <a:cs typeface="+mn-cs"/>
              </a:rPr>
              <a:t>гарним</a:t>
            </a:r>
            <a:r>
              <a:rPr lang="ru-RU" sz="1400" dirty="0">
                <a:latin typeface="Arial Black" pitchFamily="34" charset="0"/>
                <a:cs typeface="+mn-cs"/>
              </a:rPr>
              <a:t> стартом у </a:t>
            </a:r>
            <a:r>
              <a:rPr lang="ru-RU" sz="1400" dirty="0" err="1">
                <a:latin typeface="Arial Black" pitchFamily="34" charset="0"/>
                <a:cs typeface="+mn-cs"/>
              </a:rPr>
              <a:t>майбутньому</a:t>
            </a:r>
            <a:r>
              <a:rPr lang="ru-RU" sz="1400" dirty="0">
                <a:latin typeface="Arial Black" pitchFamily="34" charset="0"/>
                <a:cs typeface="+mn-cs"/>
              </a:rPr>
              <a:t> </a:t>
            </a:r>
            <a:r>
              <a:rPr lang="ru-RU" sz="1400" dirty="0">
                <a:latin typeface="Arial Black" pitchFamily="34" charset="0"/>
                <a:cs typeface="+mn-cs"/>
              </a:rPr>
              <a:t>для </a:t>
            </a:r>
            <a:r>
              <a:rPr lang="ru-RU" sz="1400" dirty="0" err="1">
                <a:latin typeface="Arial Black" pitchFamily="34" charset="0"/>
                <a:cs typeface="+mn-cs"/>
              </a:rPr>
              <a:t>отримання</a:t>
            </a:r>
            <a:r>
              <a:rPr lang="ru-RU" sz="1400" dirty="0">
                <a:latin typeface="Arial Black" pitchFamily="34" charset="0"/>
                <a:cs typeface="+mn-cs"/>
              </a:rPr>
              <a:t> </a:t>
            </a:r>
            <a:r>
              <a:rPr lang="ru-RU" sz="1400" dirty="0">
                <a:solidFill>
                  <a:srgbClr val="00B050"/>
                </a:solidFill>
                <a:latin typeface="Arial Black" pitchFamily="34" charset="0"/>
                <a:cs typeface="+mn-cs"/>
              </a:rPr>
              <a:t>прав </a:t>
            </a:r>
            <a:r>
              <a:rPr lang="ru-RU" sz="1400" dirty="0" err="1">
                <a:solidFill>
                  <a:srgbClr val="00B050"/>
                </a:solidFill>
                <a:latin typeface="Arial Black" pitchFamily="34" charset="0"/>
                <a:cs typeface="+mn-cs"/>
              </a:rPr>
              <a:t>Водія</a:t>
            </a:r>
            <a:r>
              <a:rPr lang="ru-RU" sz="1400" dirty="0">
                <a:latin typeface="Arial Black" pitchFamily="34" charset="0"/>
                <a:cs typeface="+mn-cs"/>
              </a:rPr>
              <a:t>.</a:t>
            </a:r>
            <a:endParaRPr lang="ru-RU" sz="14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9" name="Picture 4" descr="C:\Users\Администратор\Desktop\hello_html_m12eb764f.jpg"/>
          <p:cNvPicPr>
            <a:picLocks noChangeAspect="1" noChangeArrowheads="1"/>
          </p:cNvPicPr>
          <p:nvPr/>
        </p:nvPicPr>
        <p:blipFill>
          <a:blip r:embed="rId4" cstate="print"/>
          <a:srcRect l="3846" r="3846" b="-1278"/>
          <a:stretch>
            <a:fillRect/>
          </a:stretch>
        </p:blipFill>
        <p:spPr bwMode="auto">
          <a:xfrm>
            <a:off x="408695" y="2472636"/>
            <a:ext cx="1855881" cy="177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 descr="C:\Users\Администратор\Desktop\maxresdefault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8324" y="1627219"/>
            <a:ext cx="1978712" cy="916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5" name="Picture 7" descr="C:\Users\Администратор\Desktop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4941888"/>
            <a:ext cx="55197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Администратор\Desktop\pdd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085184"/>
            <a:ext cx="2694099" cy="98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7" name="Picture 9" descr="C:\Users\Администратор\Desktop\4.6.1-peshehodnaya-dorozh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750" y="350043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4" descr="Результат пошуку зображень за запитом 3д вал комп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1" name="Picture 3" descr="C:\Users\Администратор\Desktop\пдд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931" y="144136"/>
            <a:ext cx="2975788" cy="260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Администратор\Desktop\пдд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36" y="112322"/>
            <a:ext cx="3563888" cy="2672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Администратор\Desktop\пдд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931959"/>
            <a:ext cx="3165069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Picture 6" descr="C:\Users\Администратор\Desktop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2713" y="2932113"/>
            <a:ext cx="37623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C:\Users\Администратор\Desktop\4.6.1-peshehodnaya-dorozh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620713"/>
            <a:ext cx="16573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C:\Users\Администратор\Desktop\8914f0a022d4c16c765058fa48d84a2c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3213100"/>
            <a:ext cx="16129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C:\Users\Администратор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877780"/>
            <a:ext cx="1711077" cy="1711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067944" y="260648"/>
            <a:ext cx="4860032" cy="57606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Секція </a:t>
            </a:r>
            <a:endParaRPr lang="uk-UA" sz="2000" b="1" dirty="0"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«</a:t>
            </a:r>
            <a:r>
              <a:rPr lang="uk-UA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Теорія та конструкції автомобілів і двигунів»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000" b="1" dirty="0">
                <a:latin typeface="+mn-lt"/>
                <a:cs typeface="+mn-cs"/>
              </a:rPr>
              <a:t>Ми вивчимо</a:t>
            </a:r>
            <a:r>
              <a:rPr lang="uk-UA" sz="2000" dirty="0">
                <a:latin typeface="+mn-lt"/>
                <a:cs typeface="+mn-cs"/>
              </a:rPr>
              <a:t>: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>
                <a:solidFill>
                  <a:srgbClr val="00B050"/>
                </a:solidFill>
                <a:latin typeface="+mn-lt"/>
                <a:cs typeface="+mn-cs"/>
              </a:rPr>
              <a:t>конструкції </a:t>
            </a:r>
            <a:r>
              <a:rPr lang="uk-UA" sz="2000" b="1" dirty="0">
                <a:solidFill>
                  <a:srgbClr val="00B050"/>
                </a:solidFill>
                <a:latin typeface="+mn-lt"/>
                <a:cs typeface="+mn-cs"/>
              </a:rPr>
              <a:t>альтернативних двигунів, які можуть у майбутньому встановлюватись на серійні </a:t>
            </a:r>
            <a:r>
              <a:rPr lang="uk-UA" sz="2000" b="1" dirty="0">
                <a:solidFill>
                  <a:srgbClr val="00B050"/>
                </a:solidFill>
                <a:latin typeface="+mn-lt"/>
                <a:cs typeface="+mn-cs"/>
              </a:rPr>
              <a:t>автомобілі</a:t>
            </a:r>
            <a:r>
              <a:rPr lang="uk-UA" sz="2000" b="1" dirty="0">
                <a:latin typeface="+mn-lt"/>
                <a:cs typeface="+mn-cs"/>
              </a:rPr>
              <a:t>;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вплив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вмісту відпрацьованих газів на навколишнє середовища та способи їх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зниження;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сучасні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датчики, та розглядаємо їх вплив на витрату палива та токсичність відпрацьованих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газів;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конструкцію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та принцип роботи сучасних паливних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систем;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>
                <a:solidFill>
                  <a:schemeClr val="accent6"/>
                </a:solidFill>
                <a:latin typeface="+mn-lt"/>
                <a:cs typeface="+mn-cs"/>
              </a:rPr>
              <a:t>Також за допомогою симулятора </a:t>
            </a:r>
            <a:r>
              <a:rPr lang="uk-UA" sz="2000" b="1" dirty="0">
                <a:solidFill>
                  <a:schemeClr val="accent6"/>
                </a:solidFill>
                <a:latin typeface="+mn-lt"/>
                <a:cs typeface="+mn-cs"/>
              </a:rPr>
              <a:t>виконаємо роботи </a:t>
            </a:r>
            <a:r>
              <a:rPr lang="uk-UA" sz="2000" b="1" dirty="0">
                <a:solidFill>
                  <a:schemeClr val="accent6"/>
                </a:solidFill>
                <a:latin typeface="+mn-lt"/>
                <a:cs typeface="+mn-cs"/>
              </a:rPr>
              <a:t>з діагностики електронних систем </a:t>
            </a:r>
            <a:r>
              <a:rPr lang="uk-UA" sz="2000" b="1" dirty="0">
                <a:solidFill>
                  <a:schemeClr val="accent6"/>
                </a:solidFill>
                <a:latin typeface="+mn-lt"/>
                <a:cs typeface="+mn-cs"/>
              </a:rPr>
              <a:t>двигуна. </a:t>
            </a:r>
            <a:endParaRPr lang="ru-RU" sz="2000" b="1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0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Учасники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секції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uk-UA" sz="2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!! </a:t>
            </a:r>
            <a:r>
              <a:rPr lang="ru-RU" sz="2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» </a:t>
            </a: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беруть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участь у </a:t>
            </a: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конкурсах, декадах </a:t>
            </a: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спеціальностей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Автомобільний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транспорт » та «</a:t>
            </a: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Виробництво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сервісне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обслуговування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та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експлуатація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двигунів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внутрішнього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згорання</a:t>
            </a: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».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24400"/>
            <a:ext cx="3887787" cy="183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3841750" cy="201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8" y="2247900"/>
            <a:ext cx="38163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C:\Users\Ylya\AppData\Local\Microsoft\Windows\Temporary Internet Files\Content.IE5\9FQX7NHZ\Bloggin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0725" y="3810000"/>
            <a:ext cx="2073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Результат пошуку зображень за запитом фон шестерни 3 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82550"/>
            <a:ext cx="50403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609630"/>
            <a:ext cx="5940152" cy="47243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Секція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«Конструктор 3Д»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	Якщо Ви - </a:t>
            </a:r>
            <a:r>
              <a:rPr lang="uk-UA" sz="2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творчі, </a:t>
            </a:r>
            <a:r>
              <a:rPr lang="uk-UA" sz="2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активні,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захоплюєтесь інноваційними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технологіями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та </a:t>
            </a:r>
            <a:r>
              <a:rPr lang="uk-UA" sz="2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маєте бажання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 створювати власні 3D моделі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 запрошуємо завітати до нашого клубу.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Ви навчитеся </a:t>
            </a:r>
            <a:r>
              <a:rPr lang="uk-UA" sz="20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основам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 тривимірного моделювання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 </a:t>
            </a:r>
            <a:r>
              <a:rPr lang="uk-UA" sz="2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оволодієте навиками роботи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 у професійних програмах САПР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 та зробите великий крок до </a:t>
            </a:r>
            <a:r>
              <a:rPr lang="uk-UA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+mn-cs"/>
              </a:rPr>
              <a:t>неймовірного світу 3D!</a:t>
            </a:r>
          </a:p>
        </p:txBody>
      </p:sp>
      <p:pic>
        <p:nvPicPr>
          <p:cNvPr id="20484" name="Picture 12" descr="C:\Users\Ylya\AppData\Local\Microsoft\Windows\Temporary Internet Files\Content.IE5\9FQX7NHZ\robot_PNG7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284538"/>
            <a:ext cx="2360612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"/>
          <p:cNvPicPr>
            <a:picLocks noChangeAspect="1" noChangeArrowheads="1"/>
          </p:cNvPicPr>
          <p:nvPr/>
        </p:nvPicPr>
        <p:blipFill>
          <a:blip r:embed="rId2"/>
          <a:srcRect l="33257" t="31323" r="2211" b="24023"/>
          <a:stretch>
            <a:fillRect/>
          </a:stretch>
        </p:blipFill>
        <p:spPr bwMode="auto">
          <a:xfrm>
            <a:off x="2217738" y="50800"/>
            <a:ext cx="29813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D:\Downloads\IMG_20210218_2228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538163"/>
            <a:ext cx="2509837" cy="236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/>
          <a:srcRect l="29135" t="31081" r="46688" b="37765"/>
          <a:stretch/>
        </p:blipFill>
        <p:spPr bwMode="auto">
          <a:xfrm>
            <a:off x="5221288" y="2068513"/>
            <a:ext cx="3875087" cy="26685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1508" name="AutoShape 4" descr="Результат пошуку зображень за запитом 3д вал комп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4" name="Picture 2" descr="Компас 3D уроки - сборка и анимация коленвала (UA) - YouTube"/>
          <p:cNvPicPr>
            <a:picLocks noChangeAspect="1" noChangeArrowheads="1"/>
          </p:cNvPicPr>
          <p:nvPr/>
        </p:nvPicPr>
        <p:blipFill rotWithShape="1">
          <a:blip r:embed="rId5"/>
          <a:srcRect l="23325" t="20638" r="24520" b="13198"/>
          <a:stretch/>
        </p:blipFill>
        <p:spPr bwMode="auto">
          <a:xfrm>
            <a:off x="5221288" y="50800"/>
            <a:ext cx="3875087" cy="20177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71900"/>
            <a:ext cx="5199063" cy="30654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r="8739" b="22699"/>
          <a:stretch/>
        </p:blipFill>
        <p:spPr>
          <a:xfrm>
            <a:off x="5221288" y="4783138"/>
            <a:ext cx="3887787" cy="20367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/>
          <a:srcRect t="45927"/>
          <a:stretch>
            <a:fillRect/>
          </a:stretch>
        </p:blipFill>
        <p:spPr bwMode="auto">
          <a:xfrm>
            <a:off x="30163" y="1687513"/>
            <a:ext cx="511810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163" y="63500"/>
            <a:ext cx="2160587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</Words>
  <Application>Microsoft Office PowerPoint</Application>
  <PresentationFormat>Экран (4:3)</PresentationFormat>
  <Paragraphs>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KucenkoAI</cp:lastModifiedBy>
  <cp:revision>62</cp:revision>
  <dcterms:created xsi:type="dcterms:W3CDTF">2021-02-18T09:04:19Z</dcterms:created>
  <dcterms:modified xsi:type="dcterms:W3CDTF">2023-03-22T12:13:33Z</dcterms:modified>
</cp:coreProperties>
</file>