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FDBF-B7EE-42C6-9973-ABC7FF22C8E9}" type="datetimeFigureOut">
              <a:rPr lang="uk-UA"/>
              <a:pPr>
                <a:defRPr/>
              </a:pPr>
              <a:t>16.03.2023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78D9-AFCE-4282-9489-A95F020EC9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4589-899E-467E-B914-A7A2C979A447}" type="datetimeFigureOut">
              <a:rPr lang="uk-UA"/>
              <a:pPr>
                <a:defRPr/>
              </a:pPr>
              <a:t>16.03.2023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66DA-5F9C-46F8-9524-574A85ED42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2F70-CD50-49BC-A745-FBEFA8EABBD2}" type="datetimeFigureOut">
              <a:rPr lang="uk-UA"/>
              <a:pPr>
                <a:defRPr/>
              </a:pPr>
              <a:t>16.03.2023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1BBB-C0A8-4BE0-BB2C-7B96532FF39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0609-373B-4C24-9354-193B468556B5}" type="datetimeFigureOut">
              <a:rPr lang="uk-UA"/>
              <a:pPr>
                <a:defRPr/>
              </a:pPr>
              <a:t>16.03.2023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B316-BBCB-4A58-9413-7955FF2610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D86B-2E9C-4DB1-85B6-57F6FBA5E4F7}" type="datetimeFigureOut">
              <a:rPr lang="uk-UA"/>
              <a:pPr>
                <a:defRPr/>
              </a:pPr>
              <a:t>16.03.2023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BDEE-A147-4AFC-B09C-2EFC0B29AD6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89FB-23D2-48C6-98DB-BCDC1BC7CD43}" type="datetimeFigureOut">
              <a:rPr lang="uk-UA"/>
              <a:pPr>
                <a:defRPr/>
              </a:pPr>
              <a:t>16.03.2023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5DDA-74B3-44BE-9CEC-B4DE0CD0B01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9EA7-4B51-4DB2-85C1-00BD148B5155}" type="datetimeFigureOut">
              <a:rPr lang="uk-UA"/>
              <a:pPr>
                <a:defRPr/>
              </a:pPr>
              <a:t>16.03.2023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A1DD-7BC9-448C-87DF-2D252A04F3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2643-CE9B-483D-9541-6872E09C3D4B}" type="datetimeFigureOut">
              <a:rPr lang="uk-UA"/>
              <a:pPr>
                <a:defRPr/>
              </a:pPr>
              <a:t>16.03.2023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0C45-0C55-4470-BFE7-F2A530B8E9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188C-0B1D-42D2-9BDD-D70B5B8BB1DB}" type="datetimeFigureOut">
              <a:rPr lang="uk-UA"/>
              <a:pPr>
                <a:defRPr/>
              </a:pPr>
              <a:t>16.03.2023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4A7D9-7662-4F73-B693-1944A6DE65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B17B-E2B9-4E32-A8DE-7D576EA4B91C}" type="datetimeFigureOut">
              <a:rPr lang="uk-UA"/>
              <a:pPr>
                <a:defRPr/>
              </a:pPr>
              <a:t>16.03.2023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CBFE-E96A-4E89-9077-5AE49F694C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48C9-0FF0-4AC0-BD98-6989887DF542}" type="datetimeFigureOut">
              <a:rPr lang="uk-UA"/>
              <a:pPr>
                <a:defRPr/>
              </a:pPr>
              <a:t>16.03.2023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4AFF-E0DB-4A9F-AAFC-281242C337D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84B9F0-2A0E-4AC5-AE3F-F119B26DD5AB}" type="datetimeFigureOut">
              <a:rPr lang="uk-UA"/>
              <a:pPr>
                <a:defRPr/>
              </a:pPr>
              <a:t>16.03.2023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FAA32D-0B16-4814-BCDC-62F9C28CC4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vaseniova.y.o@kspk.op.edu.ua" TargetMode="External"/><Relationship Id="rId2" Type="http://schemas.openxmlformats.org/officeDocument/2006/relationships/hyperlink" Target="mailto:drozd.d.a@kspk.op.edu.u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vchenko.s.o@kspk.op.edu.u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клуб ''Електрик''\Звіти\Звіт клубу 2021\Фот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780861" cy="6201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500313" y="142875"/>
            <a:ext cx="4714875" cy="571500"/>
          </a:xfrm>
        </p:spPr>
        <p:txBody>
          <a:bodyPr/>
          <a:lstStyle/>
          <a:p>
            <a:pPr eaLnBrk="1" hangingPunct="1"/>
            <a:r>
              <a:rPr lang="uk-UA" sz="2400" b="1" smtClean="0"/>
              <a:t>1. Основні положення</a:t>
            </a:r>
            <a:endParaRPr lang="uk-UA" sz="2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642938"/>
            <a:ext cx="8858250" cy="6000750"/>
          </a:xfrm>
        </p:spPr>
        <p:txBody>
          <a:bodyPr rtlCol="0">
            <a:noAutofit/>
          </a:bodyPr>
          <a:lstStyle/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050" dirty="0" smtClean="0"/>
              <a:t>Студентське наукове товариство коледжу є добровільною творчою організацією студентів, що прагнуть освоювати методику дослідницької діяльності, удосконалювати, поглиблювати і розширювати свої знання в області професійних наук, виробництва,електроенергетики,  електротехніки, електромеханіки, розвивати свій інтелект, отримувати вміння і навички </a:t>
            </a:r>
            <a:r>
              <a:rPr lang="uk-UA" sz="1050" dirty="0" err="1" smtClean="0"/>
              <a:t>навчально-</a:t>
            </a:r>
            <a:r>
              <a:rPr lang="uk-UA" sz="1050" dirty="0" smtClean="0"/>
              <a:t> і науково-дослідницької роботи під керівництвом викладачів.</a:t>
            </a:r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1050" b="1" dirty="0" smtClean="0"/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050" b="1" dirty="0" smtClean="0"/>
              <a:t>Цілі наукового клубу</a:t>
            </a:r>
            <a:r>
              <a:rPr lang="uk-UA" sz="1050" dirty="0" smtClean="0"/>
              <a:t> - сприяти розвитку творчого потенціалу студентів; формувати інтерес до глибокого вивчення навчальних дисциплін; вчити вести пошуково-дослідницьку діяльність у певній галузі науки; сприяти розкриттю науково-дослідного потенціалу членів наукового клубу; підвищувати якість підготовки студентів і фахівців, що випускаються, здатних творчо і ефективно застосовувати в своїй практичній діяльності досягнення сучасної науки.</a:t>
            </a:r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1050" b="1" dirty="0" smtClean="0"/>
          </a:p>
          <a:p>
            <a:pPr marL="0" indent="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050" b="1" dirty="0" smtClean="0"/>
              <a:t>Завдання НК:</a:t>
            </a:r>
            <a:endParaRPr lang="uk-UA" sz="105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орієнтація студентів на активну участь в прикладних наукових дослідженнях циклової комісії;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оволодіння методикою науково-дослідницької роботи, вмінням самостійно і творчо мислити, використовувати отримані знання на практиці;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розвиток навички самостійної роботи з науковою літературою, навчання методиці обробці отриманих даних та аналіз результатів, складання та оформлення доповідей і звітів за результатами навчально-дослідницької роботи;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участь членів суспільства в науково-практичних конференціях;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поповнення матеріально-технічної бази навчального закладу макетами, лабораторними стендами, моделями;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 підвищення рівня підготовки студентів, здатних творчо використовувати в практичній діяльності останні досягнення наукового прогресу;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створення сприятливих умов для розвитку і впровадження різних форм навчально-дослідного творчості молоді; виявлення найбільш обдарованих студентів, які мають виражену мотивацію до наукової діяльності;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освоєння студентами різних засобів і систем науково-технічної інформації;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залучення студентів до різних видів участі дослідницької діяльності;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підвищення масовості і ефективності дослідницької роботи в коледжі шляхом залучення студентів до досліджень по найбільш пріоритетних напрямам науки, пов'язаних з сучасними потребами суспільства і держави: широкого розвитку різних форм навчально-дослідницької роботи студентів.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050" b="1" dirty="0" smtClean="0"/>
          </a:p>
          <a:p>
            <a:pPr marL="0" indent="180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050" b="1" dirty="0" smtClean="0"/>
              <a:t>Форми організації науково-дослідної роботи студентів</a:t>
            </a:r>
            <a:r>
              <a:rPr lang="uk-UA" sz="1050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робота в методичних об'єднаннях циклових комісій;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конкурси на кращу студентську роботу;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реферативні дослідження;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виконання лабораторних робіт з елементами наукових досліджень;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студентські олімпіади;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студентські конференції;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робота в студентських гуртках і клубах;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050" dirty="0" smtClean="0"/>
              <a:t>розробка реальних проектів на замовлення організацій.</a:t>
            </a:r>
            <a:endParaRPr lang="uk-UA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857500" y="285750"/>
            <a:ext cx="3686175" cy="725488"/>
          </a:xfrm>
        </p:spPr>
        <p:txBody>
          <a:bodyPr/>
          <a:lstStyle/>
          <a:p>
            <a:pPr eaLnBrk="1" hangingPunct="1"/>
            <a:r>
              <a:rPr lang="uk-UA" sz="2400" b="1" smtClean="0"/>
              <a:t>2. Структура клубу</a:t>
            </a:r>
            <a:endParaRPr lang="uk-UA" sz="240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215313" cy="48069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uk-UA" sz="1600" smtClean="0"/>
          </a:p>
          <a:p>
            <a:pPr eaLnBrk="1" hangingPunct="1">
              <a:buFont typeface="Arial" charset="0"/>
              <a:buNone/>
            </a:pPr>
            <a:r>
              <a:rPr lang="uk-UA" sz="1600" smtClean="0"/>
              <a:t>Керівник клубу:   Дрозд Д.А.    </a:t>
            </a:r>
            <a:r>
              <a:rPr lang="en-US" sz="1600" smtClean="0"/>
              <a:t>@ mail</a:t>
            </a:r>
            <a:r>
              <a:rPr lang="uk-UA" sz="1600" smtClean="0"/>
              <a:t>:   </a:t>
            </a:r>
            <a:r>
              <a:rPr lang="en-US" sz="1600" smtClean="0"/>
              <a:t>  </a:t>
            </a:r>
            <a:r>
              <a:rPr lang="uk-UA" sz="1600" smtClean="0"/>
              <a:t>   </a:t>
            </a:r>
            <a:r>
              <a:rPr lang="en-US" sz="1600" u="sng" smtClean="0">
                <a:hlinkClick r:id="rId2"/>
              </a:rPr>
              <a:t>drozd.d.a@kspk.op.edu.ua</a:t>
            </a:r>
            <a:r>
              <a:rPr lang="uk-UA" sz="1600" u="sng" smtClean="0"/>
              <a:t> </a:t>
            </a:r>
            <a:endParaRPr lang="uk-UA" sz="1600" smtClean="0"/>
          </a:p>
          <a:p>
            <a:pPr eaLnBrk="1" hangingPunct="1">
              <a:buFont typeface="Arial" charset="0"/>
              <a:buNone/>
            </a:pPr>
            <a:r>
              <a:rPr lang="uk-UA" sz="1600" smtClean="0"/>
              <a:t>                                                         </a:t>
            </a:r>
            <a:r>
              <a:rPr lang="en-US" sz="1600" smtClean="0"/>
              <a:t>Skype</a:t>
            </a:r>
            <a:r>
              <a:rPr lang="uk-UA" sz="1600" b="1" smtClean="0"/>
              <a:t>:         </a:t>
            </a:r>
            <a:r>
              <a:rPr lang="en-US" sz="1600" smtClean="0"/>
              <a:t>dmytro_drozd</a:t>
            </a:r>
            <a:r>
              <a:rPr lang="uk-UA" sz="160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uk-UA" sz="160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uk-UA" sz="1600" b="1" i="1" smtClean="0"/>
              <a:t>Секції наукового клубу:</a:t>
            </a:r>
          </a:p>
          <a:p>
            <a:pPr eaLnBrk="1" hangingPunct="1">
              <a:buFont typeface="Arial" charset="0"/>
              <a:buNone/>
            </a:pPr>
            <a:endParaRPr lang="uk-UA" sz="1600" smtClean="0"/>
          </a:p>
          <a:p>
            <a:pPr eaLnBrk="1" hangingPunct="1">
              <a:buFont typeface="Arial" charset="0"/>
              <a:buNone/>
            </a:pPr>
            <a:r>
              <a:rPr lang="uk-UA" sz="1600" smtClean="0"/>
              <a:t>«Оптимізація усталених режимів електричних мереж», «Інтелектуальний потенціал енергетики»          - Васеньова Ю.О., Клєпов П.В., Шаброва С.М. </a:t>
            </a:r>
          </a:p>
          <a:p>
            <a:pPr eaLnBrk="1" hangingPunct="1">
              <a:buFont typeface="Arial" charset="0"/>
              <a:buNone/>
            </a:pPr>
            <a:r>
              <a:rPr lang="uk-UA" sz="1600" smtClean="0"/>
              <a:t>                                        </a:t>
            </a:r>
            <a:r>
              <a:rPr lang="en-US" sz="1600" smtClean="0"/>
              <a:t>@ mail</a:t>
            </a:r>
            <a:r>
              <a:rPr lang="uk-UA" sz="1600" smtClean="0"/>
              <a:t>:   </a:t>
            </a:r>
            <a:r>
              <a:rPr lang="en-US" sz="1600" smtClean="0">
                <a:hlinkClick r:id="rId3"/>
              </a:rPr>
              <a:t>vaseniova.y.o@kspk.op.edu.ua</a:t>
            </a:r>
            <a:r>
              <a:rPr lang="uk-UA" sz="160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uk-UA" sz="1600" smtClean="0"/>
              <a:t>                                        </a:t>
            </a:r>
            <a:r>
              <a:rPr lang="en-US" sz="1600" smtClean="0"/>
              <a:t>Skype</a:t>
            </a:r>
            <a:r>
              <a:rPr lang="uk-UA" sz="1600" smtClean="0"/>
              <a:t>:     </a:t>
            </a:r>
            <a:r>
              <a:rPr lang="en-US" sz="1600" smtClean="0"/>
              <a:t>vasenyova_yulia</a:t>
            </a:r>
            <a:r>
              <a:rPr lang="uk-UA" sz="1600" smtClean="0"/>
              <a:t> </a:t>
            </a:r>
          </a:p>
          <a:p>
            <a:pPr eaLnBrk="1" hangingPunct="1">
              <a:buFont typeface="Arial" charset="0"/>
              <a:buNone/>
            </a:pPr>
            <a:endParaRPr lang="uk-UA" sz="1600" smtClean="0"/>
          </a:p>
          <a:p>
            <a:pPr eaLnBrk="1" hangingPunct="1">
              <a:buFont typeface="Arial" charset="0"/>
              <a:buNone/>
            </a:pPr>
            <a:r>
              <a:rPr lang="uk-UA" sz="1600" smtClean="0"/>
              <a:t>«Мікропроцесорні системи керування технічними системами» , «Оптимізація режимів роботи електроенергетичних систем з  нетрадиційними відновлюваними джерелами енергії (НВДЕ)»    - Савченко С.О., Богуш А.Р. </a:t>
            </a:r>
          </a:p>
          <a:p>
            <a:pPr eaLnBrk="1" hangingPunct="1">
              <a:buFont typeface="Arial" charset="0"/>
              <a:buNone/>
            </a:pPr>
            <a:r>
              <a:rPr lang="uk-UA" sz="1600" smtClean="0"/>
              <a:t>			</a:t>
            </a:r>
            <a:r>
              <a:rPr lang="en-US" sz="1600" smtClean="0"/>
              <a:t>@ mail</a:t>
            </a:r>
            <a:r>
              <a:rPr lang="uk-UA" sz="1600" smtClean="0"/>
              <a:t>:    </a:t>
            </a:r>
            <a:r>
              <a:rPr lang="en-US" sz="1600" smtClean="0">
                <a:hlinkClick r:id="rId4"/>
              </a:rPr>
              <a:t>savchenko.s.o@kspk.op.edu.ua</a:t>
            </a:r>
            <a:endParaRPr lang="uk-UA" sz="1600" smtClean="0"/>
          </a:p>
          <a:p>
            <a:pPr eaLnBrk="1" hangingPunct="1">
              <a:buFont typeface="Arial" charset="0"/>
              <a:buNone/>
            </a:pPr>
            <a:r>
              <a:rPr lang="uk-UA" sz="1600" smtClean="0"/>
              <a:t>			 </a:t>
            </a:r>
            <a:r>
              <a:rPr lang="en-US" sz="1600" smtClean="0"/>
              <a:t>Skype</a:t>
            </a:r>
            <a:r>
              <a:rPr lang="uk-UA" sz="1600" b="1" smtClean="0"/>
              <a:t>:     </a:t>
            </a:r>
            <a:r>
              <a:rPr lang="en-US" sz="1600" smtClean="0"/>
              <a:t>cayannc</a:t>
            </a:r>
            <a:r>
              <a:rPr lang="uk-UA" sz="160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184650" y="144463"/>
            <a:ext cx="2528888" cy="366712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8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НАШІ ДОСЯГНЕННЯ</a:t>
            </a:r>
            <a:endParaRPr lang="uk-UA" sz="2400" i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6" name="Picture 2" descr="J:\клуб ''Електрик''\Звіти\Звіт клубу 2021\Фот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857652" cy="2435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J:\клуб ''Електрик''\Звіти\Звіт клубу 2021\Фото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4143404" cy="2861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J:\клуб ''Електрик''\Звіти\Звіт клубу 2021\фото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857496"/>
            <a:ext cx="3863970" cy="3863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J:\клуб ''Електрик''\Звіти\Звіт клубу 2021\Фото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503217"/>
            <a:ext cx="4243931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J:\клуб ''Електрик''\Звіти\Звіт клубу 2021\Фото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214818"/>
            <a:ext cx="6102367" cy="2527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346</Words>
  <Application>Microsoft Office PowerPoint</Application>
  <PresentationFormat>Экран (4:3)</PresentationFormat>
  <Paragraphs>41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Слайд 1</vt:lpstr>
      <vt:lpstr>1. Основні положення</vt:lpstr>
      <vt:lpstr>2. Структура клубу</vt:lpstr>
      <vt:lpstr>НАШІ ДОСЯГНЕННЯ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НАШІ ДОСЯГНЕННЯ</dc:title>
  <dc:creator>Dmytro</dc:creator>
  <cp:lastModifiedBy>KucenkoAI</cp:lastModifiedBy>
  <cp:revision>9</cp:revision>
  <dcterms:created xsi:type="dcterms:W3CDTF">2021-02-21T16:47:07Z</dcterms:created>
  <dcterms:modified xsi:type="dcterms:W3CDTF">2023-03-16T15:03:54Z</dcterms:modified>
</cp:coreProperties>
</file>