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-918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BB4C6BA-5EAB-4987-A324-CB2C5A371E41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4A62F9A-5F38-4979-82C6-A2DC3DCA0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DB3FEF-4E03-43B1-85D8-053DCD69AB8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9EADC-9CA6-4CD9-B5AC-EE0D2AF2A9CA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075FF-9310-4DD9-A298-573A0DCA9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35FB1-248F-4A52-B528-6C58B836D714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C4BB8-D7F8-43A2-A47E-18F137E62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D8563-0CFC-4D04-87F3-EE3A27972C32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02497-338C-42D1-ABBA-4C9B89C33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1BDCE-56B5-4388-9DC9-4F9D8BF36CBE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79223-B593-46D7-9186-152C8D374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CF86F-32EA-46D5-AD76-746DE991B02D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9F6C1-108D-461A-8708-21DF193DD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1637E-5BC3-4DFA-A5F7-A7EAF0ED048C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B787E-0CF7-4E03-86F0-4ECA0AA54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FA278-EC77-4C6B-B5CE-3D7D40F3986D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6E054-8FF4-415E-A0D7-5551718EF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72AFD-5E85-405C-A12F-7B35F48FDF03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7AF63-245E-4B02-B2C0-675BA76ED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E755F-C3C2-41FE-AC9C-30469B49907D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4003-66A1-4EF6-8BD2-65160377F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A2BF-9809-4DF7-A5B0-F7088239C5B5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DA060-7B99-49DA-85C4-C6B33DDEB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E6150-73FF-4F4F-8AF9-82F112607CF6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EDEB9-5C56-439C-97BC-1C2F57630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979013-8214-4DBC-83E0-29E5CE464493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37A2DF-EB7E-442E-A9BA-B63147E69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18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8"/>
          <p:cNvSpPr>
            <a:spLocks noChangeArrowheads="1"/>
          </p:cNvSpPr>
          <p:nvPr/>
        </p:nvSpPr>
        <p:spPr bwMode="auto">
          <a:xfrm>
            <a:off x="2716213" y="182563"/>
            <a:ext cx="70532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chemeClr val="bg1"/>
                </a:solidFill>
                <a:latin typeface="Times New Roman" pitchFamily="18" charset="0"/>
              </a:rPr>
              <a:t>Клуб «</a:t>
            </a:r>
            <a:r>
              <a:rPr lang="uk-UA" sz="5400">
                <a:solidFill>
                  <a:schemeClr val="bg1"/>
                </a:solidFill>
                <a:latin typeface="Times New Roman" pitchFamily="18" charset="0"/>
              </a:rPr>
              <a:t>Імпульс</a:t>
            </a:r>
            <a:r>
              <a:rPr lang="ru-RU" sz="5400">
                <a:solidFill>
                  <a:schemeClr val="bg1"/>
                </a:solidFill>
                <a:latin typeface="Times New Roman" pitchFamily="18" charset="0"/>
              </a:rPr>
              <a:t>»</a:t>
            </a:r>
            <a:r>
              <a:rPr lang="ru-RU" sz="4000">
                <a:latin typeface="Bahnschrift Condense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5825" y="0"/>
            <a:ext cx="3686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742950" y="927100"/>
            <a:ext cx="5051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Calibri" pitchFamily="34" charset="0"/>
              </a:rPr>
              <a:t>Структура  клубу «Імпульс»</a:t>
            </a:r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:</a:t>
            </a:r>
          </a:p>
        </p:txBody>
      </p:sp>
      <p:pic>
        <p:nvPicPr>
          <p:cNvPr id="15364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450" y="1619250"/>
            <a:ext cx="106807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13"/>
          <p:cNvSpPr txBox="1">
            <a:spLocks noChangeArrowheads="1"/>
          </p:cNvSpPr>
          <p:nvPr/>
        </p:nvSpPr>
        <p:spPr bwMode="auto">
          <a:xfrm>
            <a:off x="5341938" y="1619250"/>
            <a:ext cx="1355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400">
                <a:latin typeface="Calibri" pitchFamily="34" charset="0"/>
              </a:rPr>
              <a:t>Керівник</a:t>
            </a:r>
          </a:p>
          <a:p>
            <a:pPr algn="ctr"/>
            <a:r>
              <a:rPr lang="uk-UA" sz="2400">
                <a:latin typeface="Calibri" pitchFamily="34" charset="0"/>
              </a:rPr>
              <a:t>клубу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5366" name="TextBox 14"/>
          <p:cNvSpPr txBox="1">
            <a:spLocks noChangeArrowheads="1"/>
          </p:cNvSpPr>
          <p:nvPr/>
        </p:nvSpPr>
        <p:spPr bwMode="auto">
          <a:xfrm>
            <a:off x="5551488" y="3132138"/>
            <a:ext cx="9382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400">
                <a:latin typeface="Calibri" pitchFamily="34" charset="0"/>
              </a:rPr>
              <a:t>Актив</a:t>
            </a:r>
          </a:p>
          <a:p>
            <a:pPr algn="ctr"/>
            <a:r>
              <a:rPr lang="uk-UA" sz="2400">
                <a:latin typeface="Calibri" pitchFamily="34" charset="0"/>
              </a:rPr>
              <a:t>клубу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679450" y="5157788"/>
            <a:ext cx="2279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>
                <a:latin typeface="Calibri" pitchFamily="34" charset="0"/>
              </a:rPr>
              <a:t>Секція </a:t>
            </a:r>
          </a:p>
          <a:p>
            <a:pPr algn="ctr"/>
            <a:r>
              <a:rPr lang="uk-UA" sz="2000">
                <a:latin typeface="Calibri" pitchFamily="34" charset="0"/>
              </a:rPr>
              <a:t>«Радіомонтажник»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5369" name="TextBox 17"/>
          <p:cNvSpPr txBox="1">
            <a:spLocks noChangeArrowheads="1"/>
          </p:cNvSpPr>
          <p:nvPr/>
        </p:nvSpPr>
        <p:spPr bwMode="auto">
          <a:xfrm>
            <a:off x="6237288" y="5157788"/>
            <a:ext cx="24114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>
                <a:latin typeface="Calibri" pitchFamily="34" charset="0"/>
              </a:rPr>
              <a:t>Секція </a:t>
            </a:r>
          </a:p>
          <a:p>
            <a:pPr algn="ctr"/>
            <a:r>
              <a:rPr lang="uk-UA" sz="2000">
                <a:latin typeface="Calibri" pitchFamily="34" charset="0"/>
              </a:rPr>
              <a:t>«Технічна творчість</a:t>
            </a:r>
            <a:r>
              <a:rPr lang="uk-UA">
                <a:latin typeface="Calibri" pitchFamily="34" charset="0"/>
              </a:rPr>
              <a:t>»</a:t>
            </a:r>
            <a:endParaRPr lang="ru-RU">
              <a:latin typeface="Calibri" pitchFamily="34" charset="0"/>
            </a:endParaRPr>
          </a:p>
        </p:txBody>
      </p:sp>
      <p:sp>
        <p:nvSpPr>
          <p:cNvPr id="15370" name="TextBox 18"/>
          <p:cNvSpPr txBox="1">
            <a:spLocks noChangeArrowheads="1"/>
          </p:cNvSpPr>
          <p:nvPr/>
        </p:nvSpPr>
        <p:spPr bwMode="auto">
          <a:xfrm>
            <a:off x="9069388" y="4851400"/>
            <a:ext cx="2370137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Calibri" pitchFamily="34" charset="0"/>
              </a:rPr>
              <a:t>Секція</a:t>
            </a:r>
          </a:p>
          <a:p>
            <a:pPr algn="ctr"/>
            <a:r>
              <a:rPr lang="uk-UA" sz="2000">
                <a:latin typeface="Calibri" pitchFamily="34" charset="0"/>
              </a:rPr>
              <a:t> «Технічне </a:t>
            </a:r>
          </a:p>
          <a:p>
            <a:pPr algn="ctr"/>
            <a:r>
              <a:rPr lang="uk-UA" sz="2000">
                <a:latin typeface="Calibri" pitchFamily="34" charset="0"/>
              </a:rPr>
              <a:t>обслуговування комп’ютерів»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15371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380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Прямоугольник 19"/>
          <p:cNvSpPr>
            <a:spLocks noChangeArrowheads="1"/>
          </p:cNvSpPr>
          <p:nvPr/>
        </p:nvSpPr>
        <p:spPr bwMode="auto">
          <a:xfrm>
            <a:off x="2617788" y="0"/>
            <a:ext cx="71405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chemeClr val="bg1"/>
                </a:solidFill>
                <a:latin typeface="Calibri" pitchFamily="34" charset="0"/>
              </a:rPr>
              <a:t>Керівник клубу «Імпульс»:</a:t>
            </a:r>
          </a:p>
          <a:p>
            <a:pPr algn="ctr"/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Бездворний </a:t>
            </a:r>
            <a:r>
              <a:rPr lang="uk-UA" sz="3600" b="1">
                <a:solidFill>
                  <a:schemeClr val="bg1"/>
                </a:solidFill>
                <a:latin typeface="Calibri" pitchFamily="34" charset="0"/>
              </a:rPr>
              <a:t>І.І.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>mpieom@gmail.com</a:t>
            </a:r>
            <a:endParaRPr lang="uk-UA" sz="3600" b="1">
              <a:solidFill>
                <a:schemeClr val="bg1"/>
              </a:solidFill>
              <a:latin typeface="Calibri" pitchFamily="34" charset="0"/>
            </a:endParaRPr>
          </a:p>
          <a:p>
            <a:endParaRPr lang="uk-UA" sz="3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73" name="TextBox 15"/>
          <p:cNvSpPr txBox="1">
            <a:spLocks noChangeArrowheads="1"/>
          </p:cNvSpPr>
          <p:nvPr/>
        </p:nvSpPr>
        <p:spPr bwMode="auto">
          <a:xfrm>
            <a:off x="6402388" y="1566863"/>
            <a:ext cx="578961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>
                <a:solidFill>
                  <a:schemeClr val="bg1"/>
                </a:solidFill>
                <a:latin typeface="Calibri" pitchFamily="34" charset="0"/>
              </a:rPr>
              <a:t>Секція </a:t>
            </a:r>
          </a:p>
          <a:p>
            <a:pPr algn="ctr"/>
            <a:r>
              <a:rPr lang="uk-UA" sz="4400">
                <a:solidFill>
                  <a:schemeClr val="bg1"/>
                </a:solidFill>
                <a:latin typeface="Calibri" pitchFamily="34" charset="0"/>
              </a:rPr>
              <a:t>«Радіомонтажник»</a:t>
            </a:r>
          </a:p>
          <a:p>
            <a:pPr algn="ctr"/>
            <a:r>
              <a:rPr lang="uk-UA" sz="2400">
                <a:solidFill>
                  <a:schemeClr val="bg1"/>
                </a:solidFill>
              </a:rPr>
              <a:t>Волошин В.П.</a:t>
            </a:r>
            <a:endParaRPr lang="ru-RU" sz="2400">
              <a:solidFill>
                <a:schemeClr val="bg1"/>
              </a:solidFill>
            </a:endParaRPr>
          </a:p>
          <a:p>
            <a:pPr algn="ctr"/>
            <a:r>
              <a:rPr lang="en-US" sz="2400">
                <a:solidFill>
                  <a:schemeClr val="bg1"/>
                </a:solidFill>
              </a:rPr>
              <a:t>mr.valera1701@gmail.com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5374" name="TextBox 16"/>
          <p:cNvSpPr txBox="1">
            <a:spLocks noChangeArrowheads="1"/>
          </p:cNvSpPr>
          <p:nvPr/>
        </p:nvSpPr>
        <p:spPr bwMode="auto">
          <a:xfrm>
            <a:off x="546100" y="1636713"/>
            <a:ext cx="41306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>
                <a:solidFill>
                  <a:schemeClr val="bg1"/>
                </a:solidFill>
                <a:latin typeface="Calibri" pitchFamily="34" charset="0"/>
              </a:rPr>
              <a:t>Секція </a:t>
            </a:r>
          </a:p>
          <a:p>
            <a:pPr algn="ctr"/>
            <a:r>
              <a:rPr lang="uk-UA" sz="3600">
                <a:solidFill>
                  <a:schemeClr val="bg1"/>
                </a:solidFill>
                <a:latin typeface="Calibri" pitchFamily="34" charset="0"/>
              </a:rPr>
              <a:t>«Автоматизація</a:t>
            </a:r>
          </a:p>
          <a:p>
            <a:pPr algn="ctr"/>
            <a:r>
              <a:rPr lang="uk-UA" sz="3600">
                <a:solidFill>
                  <a:schemeClr val="bg1"/>
                </a:solidFill>
                <a:latin typeface="Calibri" pitchFamily="34" charset="0"/>
              </a:rPr>
              <a:t> проектування»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Свириденко О.М.</a:t>
            </a:r>
            <a:r>
              <a:rPr lang="en-US" sz="2400">
                <a:solidFill>
                  <a:schemeClr val="bg1"/>
                </a:solidFill>
              </a:rPr>
              <a:t> </a:t>
            </a:r>
            <a:endParaRPr lang="ru-RU" sz="2400">
              <a:solidFill>
                <a:schemeClr val="bg1"/>
              </a:solidFill>
            </a:endParaRPr>
          </a:p>
          <a:p>
            <a:pPr algn="ctr"/>
            <a:r>
              <a:rPr lang="en-US" sz="2400">
                <a:solidFill>
                  <a:schemeClr val="bg1"/>
                </a:solidFill>
              </a:rPr>
              <a:t>zavlab150@gmail.com</a:t>
            </a:r>
            <a:endParaRPr lang="ru-RU" sz="2400">
              <a:solidFill>
                <a:schemeClr val="bg1"/>
              </a:solidFill>
            </a:endParaRPr>
          </a:p>
          <a:p>
            <a:pPr algn="ctr"/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78" name="TextBox 17"/>
          <p:cNvSpPr txBox="1">
            <a:spLocks noChangeArrowheads="1"/>
          </p:cNvSpPr>
          <p:nvPr/>
        </p:nvSpPr>
        <p:spPr bwMode="auto">
          <a:xfrm>
            <a:off x="0" y="4937125"/>
            <a:ext cx="61372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>
                <a:solidFill>
                  <a:schemeClr val="bg1"/>
                </a:solidFill>
                <a:latin typeface="Calibri" pitchFamily="34" charset="0"/>
              </a:rPr>
              <a:t>Секція </a:t>
            </a:r>
          </a:p>
          <a:p>
            <a:pPr algn="ctr"/>
            <a:r>
              <a:rPr lang="uk-UA" sz="3600">
                <a:solidFill>
                  <a:schemeClr val="bg1"/>
                </a:solidFill>
                <a:latin typeface="Calibri" pitchFamily="34" charset="0"/>
              </a:rPr>
              <a:t>«Технічна творчість»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Свириденко О.М.. Боб</a:t>
            </a:r>
            <a:r>
              <a:rPr lang="uk-UA" sz="2400">
                <a:solidFill>
                  <a:schemeClr val="bg1"/>
                </a:solidFill>
              </a:rPr>
              <a:t>і</a:t>
            </a:r>
            <a:r>
              <a:rPr lang="ru-RU" sz="2400">
                <a:solidFill>
                  <a:schemeClr val="bg1"/>
                </a:solidFill>
              </a:rPr>
              <a:t>кин СО.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 Філонюк ГО, Волошин ВП</a:t>
            </a:r>
          </a:p>
        </p:txBody>
      </p:sp>
      <p:sp>
        <p:nvSpPr>
          <p:cNvPr id="15379" name="TextBox 18"/>
          <p:cNvSpPr txBox="1">
            <a:spLocks noChangeArrowheads="1"/>
          </p:cNvSpPr>
          <p:nvPr/>
        </p:nvSpPr>
        <p:spPr bwMode="auto">
          <a:xfrm>
            <a:off x="5776913" y="4203700"/>
            <a:ext cx="6415087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>
                <a:solidFill>
                  <a:schemeClr val="bg1"/>
                </a:solidFill>
                <a:latin typeface="Calibri" pitchFamily="34" charset="0"/>
              </a:rPr>
              <a:t>Секція</a:t>
            </a:r>
          </a:p>
          <a:p>
            <a:pPr algn="ctr"/>
            <a:r>
              <a:rPr lang="uk-UA" sz="3600">
                <a:solidFill>
                  <a:schemeClr val="bg1"/>
                </a:solidFill>
                <a:latin typeface="Calibri" pitchFamily="34" charset="0"/>
              </a:rPr>
              <a:t> «Технічне </a:t>
            </a:r>
          </a:p>
          <a:p>
            <a:pPr algn="ctr"/>
            <a:r>
              <a:rPr lang="uk-UA" sz="3600">
                <a:solidFill>
                  <a:schemeClr val="bg1"/>
                </a:solidFill>
                <a:latin typeface="Calibri" pitchFamily="34" charset="0"/>
              </a:rPr>
              <a:t>обслуговування комп’ютерів»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mpieom@gmail.com </a:t>
            </a:r>
            <a:r>
              <a:rPr lang="ru-RU" sz="2400">
                <a:solidFill>
                  <a:schemeClr val="bg1"/>
                </a:solidFill>
              </a:rPr>
              <a:t>Бездворний </a:t>
            </a:r>
            <a:r>
              <a:rPr lang="uk-UA" sz="2400">
                <a:solidFill>
                  <a:schemeClr val="bg1"/>
                </a:solidFill>
              </a:rPr>
              <a:t>І.І.</a:t>
            </a:r>
            <a:endParaRPr 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5825" y="0"/>
            <a:ext cx="3686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355600" y="927100"/>
            <a:ext cx="5756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Мета  роботи  клубу  «Імпульс»:</a:t>
            </a:r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355600" y="2297113"/>
            <a:ext cx="11836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uk-UA" sz="2200">
                <a:solidFill>
                  <a:schemeClr val="bg1"/>
                </a:solidFill>
                <a:latin typeface="Calibri" pitchFamily="34" charset="0"/>
              </a:rPr>
              <a:t>1. Організація  змістовного  дозвілля  студентів, підвищення їх  технічної грамотності.</a:t>
            </a:r>
            <a:endParaRPr lang="ru-RU" sz="220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2200">
                <a:solidFill>
                  <a:schemeClr val="bg1"/>
                </a:solidFill>
                <a:latin typeface="Calibri" pitchFamily="34" charset="0"/>
              </a:rPr>
              <a:t>2. Стимулювання творчого та інтелектуального розвитку , зростання технічної майстерності </a:t>
            </a:r>
            <a:endParaRPr lang="ru-RU" sz="220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2200">
                <a:solidFill>
                  <a:schemeClr val="bg1"/>
                </a:solidFill>
                <a:latin typeface="Calibri" pitchFamily="34" charset="0"/>
              </a:rPr>
              <a:t>студентів та задоволення їх потреб в  професійній самореалізації.</a:t>
            </a:r>
            <a:endParaRPr lang="ru-RU" sz="220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2200">
                <a:solidFill>
                  <a:schemeClr val="bg1"/>
                </a:solidFill>
                <a:latin typeface="Calibri" pitchFamily="34" charset="0"/>
              </a:rPr>
              <a:t>3. Поглиблення технічних знань в галузі вітчизняної та світової комп</a:t>
            </a:r>
            <a:r>
              <a:rPr lang="en-US" sz="2200">
                <a:solidFill>
                  <a:schemeClr val="bg1"/>
                </a:solidFill>
                <a:latin typeface="Calibri" pitchFamily="34" charset="0"/>
              </a:rPr>
              <a:t>`</a:t>
            </a:r>
            <a:r>
              <a:rPr lang="uk-UA" sz="2200">
                <a:solidFill>
                  <a:schemeClr val="bg1"/>
                </a:solidFill>
                <a:latin typeface="Calibri" pitchFamily="34" charset="0"/>
              </a:rPr>
              <a:t>ютерної </a:t>
            </a:r>
            <a:r>
              <a:rPr lang="en-US" sz="22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uk-UA" sz="2200">
                <a:solidFill>
                  <a:schemeClr val="bg1"/>
                </a:solidFill>
                <a:latin typeface="Calibri" pitchFamily="34" charset="0"/>
              </a:rPr>
              <a:t>техніки.</a:t>
            </a:r>
            <a:endParaRPr lang="ru-RU" sz="220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2200">
                <a:solidFill>
                  <a:schemeClr val="bg1"/>
                </a:solidFill>
                <a:latin typeface="Calibri" pitchFamily="34" charset="0"/>
              </a:rPr>
              <a:t>4. Пропаганда та популяризація науково-технічних  досягнень  коледжу серед студентської молоді.</a:t>
            </a:r>
            <a:endParaRPr lang="ru-RU" sz="220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2200">
                <a:solidFill>
                  <a:schemeClr val="bg1"/>
                </a:solidFill>
                <a:latin typeface="Calibri" pitchFamily="34" charset="0"/>
              </a:rPr>
              <a:t>5 . Обмін досвідом роботи. </a:t>
            </a:r>
            <a:endParaRPr lang="ru-RU" sz="2200">
              <a:solidFill>
                <a:schemeClr val="bg1"/>
              </a:solidFill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5"/>
          <p:cNvSpPr>
            <a:spLocks noChangeArrowheads="1"/>
          </p:cNvSpPr>
          <p:nvPr/>
        </p:nvSpPr>
        <p:spPr bwMode="auto">
          <a:xfrm>
            <a:off x="473075" y="747713"/>
            <a:ext cx="73056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Calibri" pitchFamily="34" charset="0"/>
              </a:rPr>
              <a:t>Динаміка участі студентів в роботі клубу </a:t>
            </a:r>
          </a:p>
          <a:p>
            <a:r>
              <a:rPr lang="uk-UA" sz="3200">
                <a:solidFill>
                  <a:schemeClr val="bg1"/>
                </a:solidFill>
                <a:latin typeface="Calibri" pitchFamily="34" charset="0"/>
              </a:rPr>
              <a:t>«Імпульс» по секціях:</a:t>
            </a:r>
            <a:endParaRPr lang="ru-RU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5" name="TextBox 13"/>
          <p:cNvSpPr txBox="1">
            <a:spLocks noChangeArrowheads="1"/>
          </p:cNvSpPr>
          <p:nvPr/>
        </p:nvSpPr>
        <p:spPr bwMode="auto">
          <a:xfrm>
            <a:off x="5341938" y="1619250"/>
            <a:ext cx="1355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400">
                <a:latin typeface="Calibri" pitchFamily="34" charset="0"/>
              </a:rPr>
              <a:t>Керівник</a:t>
            </a:r>
          </a:p>
          <a:p>
            <a:pPr algn="ctr"/>
            <a:r>
              <a:rPr lang="uk-UA" sz="2400">
                <a:latin typeface="Calibri" pitchFamily="34" charset="0"/>
              </a:rPr>
              <a:t>клубу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8436" name="TextBox 15"/>
          <p:cNvSpPr txBox="1">
            <a:spLocks noChangeArrowheads="1"/>
          </p:cNvSpPr>
          <p:nvPr/>
        </p:nvSpPr>
        <p:spPr bwMode="auto">
          <a:xfrm>
            <a:off x="679450" y="5157788"/>
            <a:ext cx="2279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>
                <a:latin typeface="Calibri" pitchFamily="34" charset="0"/>
              </a:rPr>
              <a:t>Секція </a:t>
            </a:r>
          </a:p>
          <a:p>
            <a:pPr algn="ctr"/>
            <a:r>
              <a:rPr lang="uk-UA" sz="2000">
                <a:latin typeface="Calibri" pitchFamily="34" charset="0"/>
              </a:rPr>
              <a:t>«Радіомонтажник»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8437" name="TextBox 16"/>
          <p:cNvSpPr txBox="1">
            <a:spLocks noChangeArrowheads="1"/>
          </p:cNvSpPr>
          <p:nvPr/>
        </p:nvSpPr>
        <p:spPr bwMode="auto">
          <a:xfrm>
            <a:off x="3644900" y="5003800"/>
            <a:ext cx="19065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>
                <a:latin typeface="Calibri" pitchFamily="34" charset="0"/>
              </a:rPr>
              <a:t>Секція </a:t>
            </a:r>
          </a:p>
          <a:p>
            <a:pPr algn="ctr"/>
            <a:r>
              <a:rPr lang="uk-UA" sz="2000">
                <a:latin typeface="Calibri" pitchFamily="34" charset="0"/>
              </a:rPr>
              <a:t>«Автоматизація</a:t>
            </a:r>
          </a:p>
          <a:p>
            <a:pPr algn="ctr"/>
            <a:r>
              <a:rPr lang="uk-UA" sz="2000">
                <a:latin typeface="Calibri" pitchFamily="34" charset="0"/>
              </a:rPr>
              <a:t> проектування»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8438" name="TextBox 17"/>
          <p:cNvSpPr txBox="1">
            <a:spLocks noChangeArrowheads="1"/>
          </p:cNvSpPr>
          <p:nvPr/>
        </p:nvSpPr>
        <p:spPr bwMode="auto">
          <a:xfrm>
            <a:off x="6237288" y="5157788"/>
            <a:ext cx="24114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>
                <a:latin typeface="Calibri" pitchFamily="34" charset="0"/>
              </a:rPr>
              <a:t>Секція </a:t>
            </a:r>
          </a:p>
          <a:p>
            <a:pPr algn="ctr"/>
            <a:r>
              <a:rPr lang="uk-UA" sz="2000">
                <a:latin typeface="Calibri" pitchFamily="34" charset="0"/>
              </a:rPr>
              <a:t>«Технічна творчість</a:t>
            </a:r>
            <a:r>
              <a:rPr lang="uk-UA">
                <a:latin typeface="Calibri" pitchFamily="34" charset="0"/>
              </a:rPr>
              <a:t>»</a:t>
            </a:r>
            <a:endParaRPr lang="ru-RU">
              <a:latin typeface="Calibri" pitchFamily="34" charset="0"/>
            </a:endParaRPr>
          </a:p>
        </p:txBody>
      </p:sp>
      <p:pic>
        <p:nvPicPr>
          <p:cNvPr id="1843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0"/>
            <a:ext cx="4548187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" y="2079625"/>
            <a:ext cx="82486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5226050" y="5403850"/>
            <a:ext cx="723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2019-</a:t>
            </a:r>
          </a:p>
          <a:p>
            <a:r>
              <a:rPr lang="uk-UA">
                <a:latin typeface="Calibri" pitchFamily="34" charset="0"/>
              </a:rPr>
              <a:t>2020</a:t>
            </a:r>
          </a:p>
          <a:p>
            <a:r>
              <a:rPr lang="uk-UA">
                <a:latin typeface="Calibri" pitchFamily="34" charset="0"/>
              </a:rPr>
              <a:t>н.р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5825" y="0"/>
            <a:ext cx="3686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15"/>
          <p:cNvSpPr txBox="1">
            <a:spLocks noChangeArrowheads="1"/>
          </p:cNvSpPr>
          <p:nvPr/>
        </p:nvSpPr>
        <p:spPr bwMode="auto">
          <a:xfrm>
            <a:off x="679450" y="5157788"/>
            <a:ext cx="2279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>
                <a:latin typeface="Calibri" pitchFamily="34" charset="0"/>
              </a:rPr>
              <a:t>Секція </a:t>
            </a:r>
          </a:p>
          <a:p>
            <a:pPr algn="ctr"/>
            <a:r>
              <a:rPr lang="uk-UA" sz="2000">
                <a:latin typeface="Calibri" pitchFamily="34" charset="0"/>
              </a:rPr>
              <a:t>«Радіомонтажник»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1946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25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5825" y="0"/>
            <a:ext cx="3686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15"/>
          <p:cNvSpPr txBox="1">
            <a:spLocks noChangeArrowheads="1"/>
          </p:cNvSpPr>
          <p:nvPr/>
        </p:nvSpPr>
        <p:spPr bwMode="auto">
          <a:xfrm>
            <a:off x="679450" y="5157788"/>
            <a:ext cx="2279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>
                <a:latin typeface="Calibri" pitchFamily="34" charset="0"/>
              </a:rPr>
              <a:t>Секція </a:t>
            </a:r>
          </a:p>
          <a:p>
            <a:pPr algn="ctr"/>
            <a:r>
              <a:rPr lang="uk-UA" sz="2000">
                <a:latin typeface="Calibri" pitchFamily="34" charset="0"/>
              </a:rPr>
              <a:t>«Радіомонтажник»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2048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04863"/>
            <a:ext cx="12192000" cy="766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5825" y="0"/>
            <a:ext cx="3686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15"/>
          <p:cNvSpPr txBox="1">
            <a:spLocks noChangeArrowheads="1"/>
          </p:cNvSpPr>
          <p:nvPr/>
        </p:nvSpPr>
        <p:spPr bwMode="auto">
          <a:xfrm>
            <a:off x="679450" y="5157788"/>
            <a:ext cx="2279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>
                <a:latin typeface="Calibri" pitchFamily="34" charset="0"/>
              </a:rPr>
              <a:t>Секція </a:t>
            </a:r>
          </a:p>
          <a:p>
            <a:pPr algn="ctr"/>
            <a:r>
              <a:rPr lang="uk-UA" sz="2000">
                <a:latin typeface="Calibri" pitchFamily="34" charset="0"/>
              </a:rPr>
              <a:t>«Радіомонтажник»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21508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10"/>
          <p:cNvSpPr>
            <a:spLocks noChangeArrowheads="1"/>
          </p:cNvSpPr>
          <p:nvPr/>
        </p:nvSpPr>
        <p:spPr bwMode="auto">
          <a:xfrm>
            <a:off x="1257300" y="730250"/>
            <a:ext cx="9677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5400">
                <a:solidFill>
                  <a:schemeClr val="bg1"/>
                </a:solidFill>
                <a:latin typeface="Calibri" pitchFamily="34" charset="0"/>
              </a:rPr>
              <a:t>Хочеш зробити собі робота?</a:t>
            </a:r>
          </a:p>
          <a:p>
            <a:pPr algn="ctr"/>
            <a:endParaRPr lang="uk-UA" sz="54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uk-UA" sz="54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uk-UA" sz="5400">
                <a:solidFill>
                  <a:schemeClr val="bg1"/>
                </a:solidFill>
                <a:latin typeface="Calibri" pitchFamily="34" charset="0"/>
              </a:rPr>
              <a:t>Приходь та твори разом з нами!</a:t>
            </a:r>
            <a:endParaRPr lang="ru-RU" sz="5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151</Words>
  <Application>Microsoft Office PowerPoint</Application>
  <PresentationFormat>Произвольный</PresentationFormat>
  <Paragraphs>65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Arial</vt:lpstr>
      <vt:lpstr>Calibri Light</vt:lpstr>
      <vt:lpstr>Bahnschrift Condensed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Ihor Fomin</dc:creator>
  <cp:lastModifiedBy>KucenkoAI</cp:lastModifiedBy>
  <cp:revision>16</cp:revision>
  <dcterms:created xsi:type="dcterms:W3CDTF">2021-02-16T17:03:34Z</dcterms:created>
  <dcterms:modified xsi:type="dcterms:W3CDTF">2021-02-21T16:41:31Z</dcterms:modified>
</cp:coreProperties>
</file>