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197B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06BE-828E-454B-98C8-CF0D6BDE2440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4597-B6E0-43CA-A98F-9336CA796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3DB4-48D2-42EF-A938-77D6BF9F49C6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7C62-159E-4A39-83CD-5CE82E910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1029-4A37-4746-88EF-197BB8D7061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AD1A-8F0D-4F1C-B6A8-C5623AD8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B664-F495-4F63-9853-195177A02F8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A90D-C886-498A-954E-18BC2C544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B283-EF16-4951-95CB-8EC58654B372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9C1CC-8417-4100-AC33-37001F37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5744-2D9F-4BFA-A1F0-D04621F5B626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4530-DA8C-46E2-9204-48832B8B0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7BBD-EA45-40C7-B068-5ACB636A56F3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DBB3-9AE9-4255-B9A1-8644ED44D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4893-31C6-4510-BF7B-5626A5BA274C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66AC-0AB8-4F97-ACD8-9F6593B87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D714-E336-4DDE-B111-A7AE59E3B97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BD4E-60C9-4C34-94A8-3D93DDC36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BA88801-1BAD-46BD-912F-439B84B2BFC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665CAD-64D8-4D34-B003-56D8DDEF1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F3B6-BE8F-4826-AB81-FDC636E36115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6C72-71D1-4BC0-937D-8A2856DB5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67D9E-6DFC-4731-B5F1-B6FFE286D820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FFAB9-B84D-418B-A086-2156EF846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9" r:id="rId2"/>
    <p:sldLayoutId id="2147483945" r:id="rId3"/>
    <p:sldLayoutId id="2147483940" r:id="rId4"/>
    <p:sldLayoutId id="2147483941" r:id="rId5"/>
    <p:sldLayoutId id="2147483942" r:id="rId6"/>
    <p:sldLayoutId id="2147483946" r:id="rId7"/>
    <p:sldLayoutId id="2147483947" r:id="rId8"/>
    <p:sldLayoutId id="2147483948" r:id="rId9"/>
    <p:sldLayoutId id="2147483943" r:id="rId10"/>
    <p:sldLayoutId id="2147483949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0925" y="822325"/>
            <a:ext cx="2652713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8875" y="4806950"/>
            <a:ext cx="4683125" cy="1260475"/>
          </a:xfrm>
        </p:spPr>
        <p:txBody>
          <a:bodyPr/>
          <a:lstStyle/>
          <a:p>
            <a:pPr algn="ctr"/>
            <a:r>
              <a:rPr lang="ru-RU" sz="18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МАДАЄВА АЛЬОНА СЕРГІЇВНА,</a:t>
            </a:r>
          </a:p>
          <a:p>
            <a:pPr algn="ctr"/>
            <a:r>
              <a:rPr lang="ru-RU" sz="1600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 СОЦІАЛЬНИХ ДИСЦИПЛІН, КЕРІВНИК КЛУБУ (VIDEHINA@GMAIL.COM)</a:t>
            </a:r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3"/>
          <a:srcRect l="10266" t="10219" r="10266" b="11806"/>
          <a:stretch>
            <a:fillRect/>
          </a:stretch>
        </p:blipFill>
        <p:spPr bwMode="auto">
          <a:xfrm>
            <a:off x="0" y="0"/>
            <a:ext cx="29368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949575" y="373063"/>
            <a:ext cx="5738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ПРАВОВИЙ КЛУБ «ФЕМІДА»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366963" y="1735138"/>
            <a:ext cx="62563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85000"/>
              </a:lnSpc>
            </a:pPr>
            <a:r>
              <a:rPr lang="ru-RU" sz="3600" i="1">
                <a:solidFill>
                  <a:srgbClr val="8656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>
                <a:solidFill>
                  <a:srgbClr val="865640"/>
                </a:solidFill>
                <a:latin typeface="Times New Roman" pitchFamily="18" charset="0"/>
                <a:cs typeface="Times New Roman" pitchFamily="18" charset="0"/>
              </a:rPr>
              <a:t>"Знання  законів  полягає  не  в  запам'ятовуванні,   а  в  розумінні  їх  значення".</a:t>
            </a:r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0" y="4170363"/>
            <a:ext cx="76993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uk-UA" sz="2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400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формування морально-правового світогляду, розвиток ініціативи та активності, широка популяризація правових знань, юридичної літератури серед юнацтва.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uk-UA" sz="2400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Студенти приймають участь у різних акціях, квестах, тренінгах, засіданнях, правових лекторіях.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endParaRPr lang="uk-UA" sz="2400" i="1">
              <a:solidFill>
                <a:srgbClr val="9933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5125"/>
            <a:ext cx="11507788" cy="20939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uk-UA" sz="24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Актив клубу «Феміда» </a:t>
            </a:r>
            <a:r>
              <a:rPr lang="uk-UA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взяв участь у молодіжному заході  «Студентська молодь за здоровий спосіб життя», який проходив у межах Всеукраїнської акції </a:t>
            </a:r>
            <a:r>
              <a:rPr lang="uk-UA" sz="24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«16 днів проти насильства», </a:t>
            </a:r>
            <a:r>
              <a:rPr lang="uk-UA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 рамках обласної програми «Молодь Херсонщини» за підтримки Департаменту реалізації гуманітарної політики Херсонської обласної державної адміністрації. </a:t>
            </a:r>
            <a:br>
              <a:rPr lang="uk-UA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 рамках заходу: пройшла обласна </a:t>
            </a:r>
            <a:r>
              <a:rPr lang="uk-UA" sz="24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акція “СНІДУ - НІ”.</a:t>
            </a:r>
            <a:r>
              <a:rPr lang="uk-UA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2381250"/>
            <a:ext cx="6467475" cy="38481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0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400" b="1" smtClean="0">
                <a:solidFill>
                  <a:srgbClr val="865640"/>
                </a:solidFill>
                <a:latin typeface="Times New Roman" pitchFamily="18" charset="0"/>
                <a:cs typeface="Times New Roman" pitchFamily="18" charset="0"/>
              </a:rPr>
              <a:t>Проведений тренінг-гра</a:t>
            </a:r>
            <a:br>
              <a:rPr lang="uk-UA" sz="2400" b="1" smtClean="0">
                <a:solidFill>
                  <a:srgbClr val="86564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rgbClr val="865640"/>
                </a:solidFill>
                <a:latin typeface="Times New Roman" pitchFamily="18" charset="0"/>
                <a:cs typeface="Times New Roman" pitchFamily="18" charset="0"/>
              </a:rPr>
              <a:t> «Формування правової свідомості та правової культури підлітків»</a:t>
            </a:r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" y="1000125"/>
            <a:ext cx="2909888" cy="2627313"/>
          </a:xfrm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3836988"/>
            <a:ext cx="37449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5513" y="3611563"/>
            <a:ext cx="3533775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4563" y="1106488"/>
            <a:ext cx="341788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413" y="933450"/>
            <a:ext cx="45878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0" y="4364038"/>
            <a:ext cx="374491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1250" y="2535238"/>
            <a:ext cx="274161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107</Words>
  <Application>Microsoft Office PowerPoint</Application>
  <PresentationFormat>Произвольный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Calibri</vt:lpstr>
      <vt:lpstr>Arial</vt:lpstr>
      <vt:lpstr>Calibri Light</vt:lpstr>
      <vt:lpstr>Times New Roman</vt:lpstr>
      <vt:lpstr>Ретро</vt:lpstr>
      <vt:lpstr>Ретро</vt:lpstr>
      <vt:lpstr>Ретро</vt:lpstr>
      <vt:lpstr>Ретро</vt:lpstr>
      <vt:lpstr>Ретро</vt:lpstr>
      <vt:lpstr>Ретро</vt:lpstr>
      <vt:lpstr>Ретро</vt:lpstr>
      <vt:lpstr>Слайд 1</vt:lpstr>
      <vt:lpstr>Актив клубу «Феміда» взяв участь у молодіжному заході  «Студентська молодь за здоровий спосіб життя», який проходив у межах Всеукраїнської акції «16 днів проти насильства», в рамках обласної програми «Молодь Херсонщини» за підтримки Департаменту реалізації гуманітарної політики Херсонської обласної державної адміністрації.  У рамках заходу: пройшла обласна акція “СНІДУ - НІ”. </vt:lpstr>
      <vt:lpstr>Проведений тренінг-гра  «Формування правової свідомості та правової культури підлітків»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KucenkoAI</cp:lastModifiedBy>
  <cp:revision>6</cp:revision>
  <dcterms:created xsi:type="dcterms:W3CDTF">2021-02-16T16:14:58Z</dcterms:created>
  <dcterms:modified xsi:type="dcterms:W3CDTF">2021-02-19T09:51:57Z</dcterms:modified>
</cp:coreProperties>
</file>