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2" r:id="rId3"/>
    <p:sldId id="263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2" autoAdjust="0"/>
    <p:restoredTop sz="94660"/>
  </p:normalViewPr>
  <p:slideViewPr>
    <p:cSldViewPr>
      <p:cViewPr>
        <p:scale>
          <a:sx n="100" d="100"/>
          <a:sy n="100" d="100"/>
        </p:scale>
        <p:origin x="-133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9145-526D-4364-9084-A83056DDB9A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6EC86-D831-4281-AF70-75F783A13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6EC86-D831-4281-AF70-75F783A130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EB2A-33CB-4A90-80EB-397F3B3787D8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2037-D9A9-4B95-A6F6-5DE9B7004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mailto:Juli16111990@gmail.com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Ylya\AppData\Local\Microsoft\Windows\Temporary Internet Files\Content.IE5\J5OFHT2L\Blank_Board_3D_Character_man[1].jpg"/>
          <p:cNvPicPr>
            <a:picLocks noChangeAspect="1" noChangeArrowheads="1"/>
          </p:cNvPicPr>
          <p:nvPr/>
        </p:nvPicPr>
        <p:blipFill>
          <a:blip r:embed="rId3" cstate="print"/>
          <a:srcRect t="8799" b="9232"/>
          <a:stretch>
            <a:fillRect/>
          </a:stretch>
        </p:blipFill>
        <p:spPr bwMode="auto">
          <a:xfrm>
            <a:off x="0" y="0"/>
            <a:ext cx="730830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693930">
            <a:off x="1164105" y="1938774"/>
            <a:ext cx="487228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Клуб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</a:t>
            </a:r>
            <a:r>
              <a:rPr lang="ru-RU" sz="4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КОНСТРУКТОР</a:t>
            </a:r>
            <a:r>
              <a:rPr lang="en-US" sz="4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r>
              <a:rPr lang="ru-RU" sz="4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4400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8610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</a:rPr>
              <a:t>    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</a:rPr>
              <a:t>Зіменс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</a:rPr>
              <a:t> Юлія Вікторівна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 Black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викладач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технічних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дисциплін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керівник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клубу</a:t>
            </a:r>
          </a:p>
          <a:p>
            <a:pPr algn="just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   (</a:t>
            </a:r>
            <a:r>
              <a:rPr lang="en-US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  <a:hlinkClick r:id="rId4"/>
              </a:rPr>
              <a:t>Juli16111990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ru-RU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  <a:hlinkClick r:id="rId4"/>
              </a:rPr>
              <a:t>gmail.com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 Black" pitchFamily="34" charset="0"/>
                <a:cs typeface="Times New Roman" panose="02020603050405020304" pitchFamily="18" charset="0"/>
              </a:rPr>
              <a:t>                  Ауд.225-2.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Ylya\AppData\Local\Microsoft\Windows\Temporary Internet Files\Content.IE5\9FQX7NHZ\Emblem-system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373216"/>
            <a:ext cx="1160512" cy="1160512"/>
          </a:xfrm>
          <a:prstGeom prst="rect">
            <a:avLst/>
          </a:prstGeom>
          <a:noFill/>
        </p:spPr>
      </p:pic>
      <p:pic>
        <p:nvPicPr>
          <p:cNvPr id="5" name="Рисунок 4" descr="Зіменс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92280" y="1916832"/>
            <a:ext cx="1368152" cy="179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85" name="Picture 13" descr="C:\Users\Ylya\AppData\Local\Microsoft\Windows\Temporary Internet Files\Content.IE5\P97IOLDK\220px-US687292_Figure_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289781" cy="1602848"/>
          </a:xfrm>
          <a:prstGeom prst="rect">
            <a:avLst/>
          </a:prstGeom>
          <a:noFill/>
        </p:spPr>
      </p:pic>
      <p:pic>
        <p:nvPicPr>
          <p:cNvPr id="3089" name="Picture 17" descr="C:\Users\Ylya\AppData\Local\Microsoft\Windows\Temporary Internet Files\Content.IE5\IV9WUIX8\image01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62128"/>
            <a:ext cx="1895872" cy="1895872"/>
          </a:xfrm>
          <a:prstGeom prst="rect">
            <a:avLst/>
          </a:prstGeom>
          <a:noFill/>
        </p:spPr>
      </p:pic>
      <p:pic>
        <p:nvPicPr>
          <p:cNvPr id="35" name="Picture 4" descr="C:\Users\Ylya\AppData\Local\Microsoft\Windows\Temporary Internet Files\Content.IE5\9FQX7NHZ\Emblem-system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589240"/>
            <a:ext cx="944488" cy="944488"/>
          </a:xfrm>
          <a:prstGeom prst="rect">
            <a:avLst/>
          </a:prstGeom>
          <a:noFill/>
        </p:spPr>
      </p:pic>
      <p:pic>
        <p:nvPicPr>
          <p:cNvPr id="36" name="Picture 4" descr="C:\Users\Ylya\AppData\Local\Microsoft\Windows\Temporary Internet Files\Content.IE5\9FQX7NHZ\Emblem-system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877272"/>
            <a:ext cx="728464" cy="728464"/>
          </a:xfrm>
          <a:prstGeom prst="rect">
            <a:avLst/>
          </a:prstGeom>
          <a:noFill/>
        </p:spPr>
      </p:pic>
      <p:sp>
        <p:nvSpPr>
          <p:cNvPr id="3095" name="AutoShape 23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7" name="AutoShape 25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9" name="AutoShape 27" descr="Результат пошуку зображень за запитом 3 D дета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1" name="AutoShape 29" descr="Результат пошуку зображень за запитом 3 д вал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3" name="AutoShape 31" descr="Результат пошуку зображень за запитом 3 д вал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6" name="Picture 34" descr="C:\Users\Ylya\AppData\Local\Microsoft\Windows\Temporary Internet Files\Content.IE5\J5OFHT2L\Engine-Transparent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0"/>
            <a:ext cx="3923928" cy="1844824"/>
          </a:xfrm>
          <a:prstGeom prst="rect">
            <a:avLst/>
          </a:prstGeom>
          <a:noFill/>
        </p:spPr>
      </p:pic>
      <p:pic>
        <p:nvPicPr>
          <p:cNvPr id="45" name="Picture 10" descr="C:\Users\Ylya\AppData\Local\Microsoft\Windows\Temporary Internet Files\Content.IE5\P97IOLDK\3D%20Sense_02[1].jpg"/>
          <p:cNvPicPr>
            <a:picLocks noChangeAspect="1" noChangeArrowheads="1"/>
          </p:cNvPicPr>
          <p:nvPr/>
        </p:nvPicPr>
        <p:blipFill>
          <a:blip r:embed="rId10" cstate="print"/>
          <a:srcRect l="32319" r="23101"/>
          <a:stretch>
            <a:fillRect/>
          </a:stretch>
        </p:blipFill>
        <p:spPr bwMode="auto">
          <a:xfrm>
            <a:off x="0" y="2780928"/>
            <a:ext cx="1043608" cy="131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C:\Users\Ylya\AppData\Local\Microsoft\Windows\Temporary Internet Files\Content.IE5\9FQX7NHZ\Blogg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1360" y="3810000"/>
            <a:ext cx="2072640" cy="3048000"/>
          </a:xfrm>
          <a:prstGeom prst="rect">
            <a:avLst/>
          </a:prstGeom>
          <a:noFill/>
        </p:spPr>
      </p:pic>
      <p:pic>
        <p:nvPicPr>
          <p:cNvPr id="16386" name="Picture 2" descr="Результат пошуку зображень за запитом фон шестерни 3 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0560" cy="33582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1052736"/>
            <a:ext cx="59401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Якщо Ви - </a:t>
            </a:r>
            <a:r>
              <a:rPr lang="uk-UA" sz="25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творчі, </a:t>
            </a:r>
            <a:r>
              <a:rPr lang="uk-UA" sz="25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активні, </a:t>
            </a:r>
          </a:p>
          <a:p>
            <a:pPr algn="ctr"/>
            <a:r>
              <a:rPr lang="uk-UA" sz="2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захоплюєтесь інноваційними </a:t>
            </a:r>
          </a:p>
          <a:p>
            <a:pPr algn="ctr"/>
            <a:r>
              <a:rPr lang="uk-UA" sz="2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технологіями </a:t>
            </a:r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та </a:t>
            </a:r>
            <a:r>
              <a:rPr lang="uk-UA" sz="25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маєте бажання</a:t>
            </a:r>
          </a:p>
          <a:p>
            <a:pPr algn="ctr"/>
            <a:r>
              <a:rPr lang="uk-UA" sz="25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створювати власні 3D моделі </a:t>
            </a:r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–</a:t>
            </a:r>
          </a:p>
          <a:p>
            <a:pPr algn="ctr"/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запрошуємо завітати до нашого клубу. </a:t>
            </a:r>
          </a:p>
          <a:p>
            <a:pPr algn="ctr"/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 навчитеся </a:t>
            </a:r>
            <a:r>
              <a:rPr lang="uk-UA" sz="25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основам</a:t>
            </a:r>
          </a:p>
          <a:p>
            <a:pPr algn="ctr"/>
            <a:r>
              <a:rPr lang="uk-UA" sz="25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тривимірного моделювання</a:t>
            </a:r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</a:t>
            </a:r>
          </a:p>
          <a:p>
            <a:pPr algn="ctr"/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uk-UA" sz="25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оволодієте навиками роботи</a:t>
            </a:r>
          </a:p>
          <a:p>
            <a:pPr algn="ctr"/>
            <a:r>
              <a:rPr lang="uk-UA" sz="25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у професійних програмах САПР</a:t>
            </a:r>
            <a:r>
              <a:rPr lang="uk-U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та зробите великий крок до </a:t>
            </a:r>
            <a:r>
              <a:rPr lang="uk-UA" sz="2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неймовірного світу 3D!</a:t>
            </a:r>
          </a:p>
        </p:txBody>
      </p:sp>
      <p:pic>
        <p:nvPicPr>
          <p:cNvPr id="16396" name="Picture 12" descr="C:\Users\Ylya\AppData\Local\Microsoft\Windows\Temporary Internet Files\Content.IE5\9FQX7NHZ\robot_PNG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60789" cy="3144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Ylya\AppData\Local\Microsoft\Windows\Temporary Internet Files\Content.IE5\9FQX7NHZ\meeting-1020337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201816"/>
            <a:ext cx="1656184" cy="1656184"/>
          </a:xfrm>
          <a:prstGeom prst="rect">
            <a:avLst/>
          </a:prstGeom>
          <a:noFill/>
        </p:spPr>
      </p:pic>
      <p:pic>
        <p:nvPicPr>
          <p:cNvPr id="19460" name="Picture 4" descr="C:\Users\Ylya\AppData\Local\Microsoft\Windows\Temporary Internet Files\Content.IE5\9FQX7NHZ\Stick-figure-balancing-gadgets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008" y="0"/>
            <a:ext cx="2297992" cy="2525266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B50E735-8E37-4D9B-AE74-56D219CBF793}"/>
              </a:ext>
            </a:extLst>
          </p:cNvPr>
          <p:cNvSpPr txBox="1">
            <a:spLocks/>
          </p:cNvSpPr>
          <p:nvPr/>
        </p:nvSpPr>
        <p:spPr>
          <a:xfrm>
            <a:off x="0" y="404664"/>
            <a:ext cx="6588224" cy="58326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Актив клубу </a:t>
            </a:r>
            <a:r>
              <a:rPr kumimoji="0" lang="ru-RU" sz="2000" b="1" i="0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«КОНСТРУКТОР-3</a:t>
            </a:r>
            <a:r>
              <a:rPr kumimoji="0" lang="en-US" sz="2000" b="1" i="0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</a:t>
            </a:r>
            <a:r>
              <a:rPr kumimoji="0" lang="ru-RU" sz="2000" b="1" i="0" u="none" strike="noStrike" kern="1200" normalizeH="0" baseline="0" noProof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бере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участь у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форумах,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екскурсіях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за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відповідними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напрямками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 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Свої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студенти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демонструють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виставках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фестивалях та </a:t>
            </a:r>
            <a:r>
              <a:rPr lang="ru-RU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презентаціях</a:t>
            </a:r>
            <a:r>
              <a:rPr lang="ru-RU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2000" b="1" i="0" u="none" strike="noStrike" kern="1200" normalizeH="0" baseline="0" noProof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Також  представники клубу </a:t>
            </a:r>
            <a:r>
              <a:rPr kumimoji="0" lang="uk-UA" sz="2000" b="1" i="0" u="none" strike="noStrike" kern="1200" normalizeH="0" noProof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беруть активну участь в обласному етапі  олімпіади з “</a:t>
            </a:r>
            <a:r>
              <a:rPr kumimoji="0" lang="uk-UA" sz="2000" b="1" i="0" u="none" strike="noStrike" kern="1200" normalizeH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Інженерної</a:t>
            </a:r>
            <a:r>
              <a:rPr kumimoji="0" lang="uk-UA" sz="2000" b="1" i="0" u="none" strike="noStrike" kern="1200" normalizeH="0" noProof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та </a:t>
            </a:r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комп'ютерної </a:t>
            </a:r>
            <a:r>
              <a:rPr lang="uk-UA" sz="20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графіки”</a:t>
            </a:r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 та займають призові  місця.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Наша гордість: </a:t>
            </a:r>
            <a:r>
              <a:rPr kumimoji="0" lang="uk-UA" sz="2000" b="1" i="0" u="none" strike="noStrike" kern="1200" normalizeH="0" noProof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Старушок Андрій, Бондаренко Володимир, </a:t>
            </a:r>
            <a:r>
              <a:rPr kumimoji="0" lang="uk-UA" sz="2000" b="1" i="0" u="none" strike="noStrike" kern="1200" normalizeH="0" noProof="0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Яченков</a:t>
            </a:r>
            <a:r>
              <a:rPr kumimoji="0" lang="uk-UA" sz="2000" b="1" i="0" u="none" strike="noStrike" kern="1200" normalizeH="0" noProof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Максим.</a:t>
            </a:r>
            <a:endParaRPr kumimoji="0" lang="en-US" sz="2000" b="1" i="0" u="none" strike="noStrike" kern="1200" normalizeH="0" baseline="0" noProof="0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465" name="Picture 9" descr="D:\Downloads\DSC_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204864"/>
            <a:ext cx="1761744" cy="3188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6" name="Picture 10" descr="D:\Downloads\IMG_20190304_083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5116384" cy="2847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wnloads\Безымянный коллаж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1156" cy="3068960"/>
          </a:xfrm>
          <a:prstGeom prst="rect">
            <a:avLst/>
          </a:prstGeom>
          <a:noFill/>
        </p:spPr>
      </p:pic>
      <p:pic>
        <p:nvPicPr>
          <p:cNvPr id="21506" name="Picture 2" descr="D:\Downloads\IMG_20210218_222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-9033"/>
            <a:ext cx="3203848" cy="3005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AutoShape 4" descr="Результат пошуку зображень за запитом 3д вал комп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Администратор\Desktop\IMG_20190312_131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2733" y="3068960"/>
            <a:ext cx="6811268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Администратор\Desktop\IMG_20190312_132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7840"/>
            <a:ext cx="248347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дминистратор\Desktop\Безымянный коллаж (2).jpg"/>
          <p:cNvPicPr>
            <a:picLocks noChangeAspect="1" noChangeArrowheads="1"/>
          </p:cNvPicPr>
          <p:nvPr/>
        </p:nvPicPr>
        <p:blipFill>
          <a:blip r:embed="rId6" cstate="print"/>
          <a:srcRect l="51085" t="31915" r="603" b="34042"/>
          <a:stretch>
            <a:fillRect/>
          </a:stretch>
        </p:blipFill>
        <p:spPr bwMode="auto">
          <a:xfrm>
            <a:off x="0" y="2996952"/>
            <a:ext cx="2574286" cy="144016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unna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112"/>
            <a:ext cx="2339752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95</Words>
  <Application>Microsoft Office PowerPoint</Application>
  <PresentationFormat>Экран (4:3)</PresentationFormat>
  <Paragraphs>18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Admin</cp:lastModifiedBy>
  <cp:revision>42</cp:revision>
  <dcterms:created xsi:type="dcterms:W3CDTF">2021-02-18T09:04:19Z</dcterms:created>
  <dcterms:modified xsi:type="dcterms:W3CDTF">2021-02-19T07:53:52Z</dcterms:modified>
</cp:coreProperties>
</file>