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70" r:id="rId4"/>
    <p:sldId id="256" r:id="rId5"/>
    <p:sldId id="266" r:id="rId6"/>
    <p:sldId id="273" r:id="rId7"/>
    <p:sldId id="262" r:id="rId8"/>
    <p:sldId id="259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3893" autoAdjust="0"/>
  </p:normalViewPr>
  <p:slideViewPr>
    <p:cSldViewPr>
      <p:cViewPr>
        <p:scale>
          <a:sx n="70" d="100"/>
          <a:sy n="70" d="100"/>
        </p:scale>
        <p:origin x="-81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FB8865-54F4-4B16-AF6E-2623D20E431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9ED5486-D301-4115-8EEC-64F799434A98}">
      <dgm:prSet phldrT="[Текст]" custT="1"/>
      <dgm:spPr/>
      <dgm:t>
        <a:bodyPr/>
        <a:lstStyle/>
        <a:p>
          <a:r>
            <a:rPr lang="uk-UA" sz="2000" i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uk-UA" sz="2000" i="1" dirty="0">
            <a:latin typeface="Times New Roman" pitchFamily="18" charset="0"/>
            <a:cs typeface="Times New Roman" pitchFamily="18" charset="0"/>
          </a:endParaRPr>
        </a:p>
      </dgm:t>
    </dgm:pt>
    <dgm:pt modelId="{1CCCA9D0-A61D-43E5-85A9-7EC782FAD1D6}" type="parTrans" cxnId="{CC00FADF-4D37-494A-94F3-4484255C9166}">
      <dgm:prSet/>
      <dgm:spPr/>
      <dgm:t>
        <a:bodyPr/>
        <a:lstStyle/>
        <a:p>
          <a:endParaRPr lang="uk-UA" sz="2000" i="1">
            <a:latin typeface="Times New Roman" pitchFamily="18" charset="0"/>
            <a:cs typeface="Times New Roman" pitchFamily="18" charset="0"/>
          </a:endParaRPr>
        </a:p>
      </dgm:t>
    </dgm:pt>
    <dgm:pt modelId="{0FFF1FC8-B49B-4414-AB0B-19ECE064E0C4}" type="sibTrans" cxnId="{CC00FADF-4D37-494A-94F3-4484255C9166}">
      <dgm:prSet/>
      <dgm:spPr/>
      <dgm:t>
        <a:bodyPr/>
        <a:lstStyle/>
        <a:p>
          <a:endParaRPr lang="uk-UA" sz="2000" i="1">
            <a:latin typeface="Times New Roman" pitchFamily="18" charset="0"/>
            <a:cs typeface="Times New Roman" pitchFamily="18" charset="0"/>
          </a:endParaRPr>
        </a:p>
      </dgm:t>
    </dgm:pt>
    <dgm:pt modelId="{15358F54-C5EE-46EC-9BB1-6724441DA97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добір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дослідницького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експериментального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матеріалу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підготовці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семінарських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практичних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занять;</a:t>
          </a:r>
          <a:endParaRPr lang="uk-UA" sz="2000" i="1" dirty="0">
            <a:latin typeface="Times New Roman" pitchFamily="18" charset="0"/>
            <a:cs typeface="Times New Roman" pitchFamily="18" charset="0"/>
          </a:endParaRPr>
        </a:p>
      </dgm:t>
    </dgm:pt>
    <dgm:pt modelId="{C725546E-EDEC-4293-BDC9-169DC4C31174}" type="parTrans" cxnId="{AF3C12DA-947E-4E97-AB9F-17F6C4D4CC54}">
      <dgm:prSet/>
      <dgm:spPr/>
      <dgm:t>
        <a:bodyPr/>
        <a:lstStyle/>
        <a:p>
          <a:endParaRPr lang="uk-UA" sz="2000" i="1">
            <a:latin typeface="Times New Roman" pitchFamily="18" charset="0"/>
            <a:cs typeface="Times New Roman" pitchFamily="18" charset="0"/>
          </a:endParaRPr>
        </a:p>
      </dgm:t>
    </dgm:pt>
    <dgm:pt modelId="{7AC2BB22-F247-4C5E-A591-EC0BF01B6FA7}" type="sibTrans" cxnId="{AF3C12DA-947E-4E97-AB9F-17F6C4D4CC54}">
      <dgm:prSet/>
      <dgm:spPr/>
      <dgm:t>
        <a:bodyPr/>
        <a:lstStyle/>
        <a:p>
          <a:endParaRPr lang="uk-UA" sz="2000" i="1">
            <a:latin typeface="Times New Roman" pitchFamily="18" charset="0"/>
            <a:cs typeface="Times New Roman" pitchFamily="18" charset="0"/>
          </a:endParaRPr>
        </a:p>
      </dgm:t>
    </dgm:pt>
    <dgm:pt modelId="{F6617E58-EC39-434D-A9BD-B2BA843D97ED}">
      <dgm:prSet phldrT="[Текст]" custT="1"/>
      <dgm:spPr/>
      <dgm:t>
        <a:bodyPr/>
        <a:lstStyle/>
        <a:p>
          <a:r>
            <a:rPr lang="uk-UA" sz="2000" i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uk-UA" sz="2000" i="1" dirty="0">
            <a:latin typeface="Times New Roman" pitchFamily="18" charset="0"/>
            <a:cs typeface="Times New Roman" pitchFamily="18" charset="0"/>
          </a:endParaRPr>
        </a:p>
      </dgm:t>
    </dgm:pt>
    <dgm:pt modelId="{634D046B-6F31-4EED-9E5F-91D5882F4D69}" type="parTrans" cxnId="{73BF86E0-613D-40AA-8B57-DE4D8A9BF65E}">
      <dgm:prSet/>
      <dgm:spPr/>
      <dgm:t>
        <a:bodyPr/>
        <a:lstStyle/>
        <a:p>
          <a:endParaRPr lang="uk-UA" sz="2000" i="1">
            <a:latin typeface="Times New Roman" pitchFamily="18" charset="0"/>
            <a:cs typeface="Times New Roman" pitchFamily="18" charset="0"/>
          </a:endParaRPr>
        </a:p>
      </dgm:t>
    </dgm:pt>
    <dgm:pt modelId="{0E92512D-B9D7-468A-958B-5859B2BE3019}" type="sibTrans" cxnId="{73BF86E0-613D-40AA-8B57-DE4D8A9BF65E}">
      <dgm:prSet/>
      <dgm:spPr/>
      <dgm:t>
        <a:bodyPr/>
        <a:lstStyle/>
        <a:p>
          <a:endParaRPr lang="uk-UA" sz="2000" i="1">
            <a:latin typeface="Times New Roman" pitchFamily="18" charset="0"/>
            <a:cs typeface="Times New Roman" pitchFamily="18" charset="0"/>
          </a:endParaRPr>
        </a:p>
      </dgm:t>
    </dgm:pt>
    <dgm:pt modelId="{FB5DB366-A6A2-49A1-8A10-152E7120F2F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накопичення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досвіду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вивчення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аналізу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наукової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методичної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нормативної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літератури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uk-UA" sz="2000" i="1" dirty="0">
            <a:latin typeface="Times New Roman" pitchFamily="18" charset="0"/>
            <a:cs typeface="Times New Roman" pitchFamily="18" charset="0"/>
          </a:endParaRPr>
        </a:p>
      </dgm:t>
    </dgm:pt>
    <dgm:pt modelId="{AE563582-7E9E-4475-99A8-837ECD97E168}" type="parTrans" cxnId="{E2F6DEC2-DB61-4DF3-9D71-288CDBA7F7D4}">
      <dgm:prSet/>
      <dgm:spPr/>
      <dgm:t>
        <a:bodyPr/>
        <a:lstStyle/>
        <a:p>
          <a:endParaRPr lang="uk-UA" sz="2000" i="1">
            <a:latin typeface="Times New Roman" pitchFamily="18" charset="0"/>
            <a:cs typeface="Times New Roman" pitchFamily="18" charset="0"/>
          </a:endParaRPr>
        </a:p>
      </dgm:t>
    </dgm:pt>
    <dgm:pt modelId="{A4F3B8AF-CD6C-4E10-A9C2-1D184A3D07BD}" type="sibTrans" cxnId="{E2F6DEC2-DB61-4DF3-9D71-288CDBA7F7D4}">
      <dgm:prSet/>
      <dgm:spPr/>
      <dgm:t>
        <a:bodyPr/>
        <a:lstStyle/>
        <a:p>
          <a:endParaRPr lang="uk-UA" sz="2000" i="1">
            <a:latin typeface="Times New Roman" pitchFamily="18" charset="0"/>
            <a:cs typeface="Times New Roman" pitchFamily="18" charset="0"/>
          </a:endParaRPr>
        </a:p>
      </dgm:t>
    </dgm:pt>
    <dgm:pt modelId="{BB4F2A6D-ED6A-4347-97BF-EB4B5296F918}">
      <dgm:prSet phldrT="[Текст]" custT="1"/>
      <dgm:spPr/>
      <dgm:t>
        <a:bodyPr/>
        <a:lstStyle/>
        <a:p>
          <a:r>
            <a:rPr lang="uk-UA" sz="2000" i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uk-UA" sz="2000" i="1" dirty="0">
            <a:latin typeface="Times New Roman" pitchFamily="18" charset="0"/>
            <a:cs typeface="Times New Roman" pitchFamily="18" charset="0"/>
          </a:endParaRPr>
        </a:p>
      </dgm:t>
    </dgm:pt>
    <dgm:pt modelId="{E58DDFC0-D8CF-41D4-80A3-B101171CE9AD}" type="parTrans" cxnId="{87944CFD-8F7E-44BB-90EE-692377311E25}">
      <dgm:prSet/>
      <dgm:spPr/>
      <dgm:t>
        <a:bodyPr/>
        <a:lstStyle/>
        <a:p>
          <a:endParaRPr lang="uk-UA" sz="2000" i="1">
            <a:latin typeface="Times New Roman" pitchFamily="18" charset="0"/>
            <a:cs typeface="Times New Roman" pitchFamily="18" charset="0"/>
          </a:endParaRPr>
        </a:p>
      </dgm:t>
    </dgm:pt>
    <dgm:pt modelId="{33F9ECD7-FA67-445D-AEE4-F735B731E3D1}" type="sibTrans" cxnId="{87944CFD-8F7E-44BB-90EE-692377311E25}">
      <dgm:prSet/>
      <dgm:spPr/>
      <dgm:t>
        <a:bodyPr/>
        <a:lstStyle/>
        <a:p>
          <a:endParaRPr lang="uk-UA" sz="2000" i="1">
            <a:latin typeface="Times New Roman" pitchFamily="18" charset="0"/>
            <a:cs typeface="Times New Roman" pitchFamily="18" charset="0"/>
          </a:endParaRPr>
        </a:p>
      </dgm:t>
    </dgm:pt>
    <dgm:pt modelId="{3B56FF6D-A638-4967-82AA-DF4A303718B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експериментальна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робота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час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підготовки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рефератів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курсових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дипломних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проектів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uk-UA" sz="2000" i="1" dirty="0">
            <a:latin typeface="Times New Roman" pitchFamily="18" charset="0"/>
            <a:cs typeface="Times New Roman" pitchFamily="18" charset="0"/>
          </a:endParaRPr>
        </a:p>
      </dgm:t>
    </dgm:pt>
    <dgm:pt modelId="{DC2268ED-E6D7-4494-84E8-08932901A414}" type="parTrans" cxnId="{13F3572D-2A8F-454E-A3AD-5161CE83600F}">
      <dgm:prSet/>
      <dgm:spPr/>
      <dgm:t>
        <a:bodyPr/>
        <a:lstStyle/>
        <a:p>
          <a:endParaRPr lang="uk-UA" sz="2000" i="1">
            <a:latin typeface="Times New Roman" pitchFamily="18" charset="0"/>
            <a:cs typeface="Times New Roman" pitchFamily="18" charset="0"/>
          </a:endParaRPr>
        </a:p>
      </dgm:t>
    </dgm:pt>
    <dgm:pt modelId="{278723F4-E864-41DE-BBF3-E5E3A5231C54}" type="sibTrans" cxnId="{13F3572D-2A8F-454E-A3AD-5161CE83600F}">
      <dgm:prSet/>
      <dgm:spPr/>
      <dgm:t>
        <a:bodyPr/>
        <a:lstStyle/>
        <a:p>
          <a:endParaRPr lang="uk-UA" sz="2000" i="1">
            <a:latin typeface="Times New Roman" pitchFamily="18" charset="0"/>
            <a:cs typeface="Times New Roman" pitchFamily="18" charset="0"/>
          </a:endParaRPr>
        </a:p>
      </dgm:t>
    </dgm:pt>
    <dgm:pt modelId="{7854966F-792D-4C91-98B4-94231AC4D36A}">
      <dgm:prSet custT="1"/>
      <dgm:spPr/>
      <dgm:t>
        <a:bodyPr/>
        <a:lstStyle/>
        <a:p>
          <a:r>
            <a:rPr lang="uk-UA" sz="2000" i="1" dirty="0" smtClean="0">
              <a:latin typeface="Times New Roman" pitchFamily="18" charset="0"/>
              <a:cs typeface="Times New Roman" pitchFamily="18" charset="0"/>
            </a:rPr>
            <a:t>4</a:t>
          </a:r>
          <a:endParaRPr lang="uk-UA" sz="2000" i="1" dirty="0">
            <a:latin typeface="Times New Roman" pitchFamily="18" charset="0"/>
            <a:cs typeface="Times New Roman" pitchFamily="18" charset="0"/>
          </a:endParaRPr>
        </a:p>
      </dgm:t>
    </dgm:pt>
    <dgm:pt modelId="{FFC9EC9C-DD0E-4905-BE95-3E72DC68D2E5}" type="parTrans" cxnId="{83BA1578-63BA-4B3F-89B1-E755B5A8A173}">
      <dgm:prSet/>
      <dgm:spPr/>
      <dgm:t>
        <a:bodyPr/>
        <a:lstStyle/>
        <a:p>
          <a:endParaRPr lang="uk-UA" sz="2000" i="1">
            <a:latin typeface="Times New Roman" pitchFamily="18" charset="0"/>
            <a:cs typeface="Times New Roman" pitchFamily="18" charset="0"/>
          </a:endParaRPr>
        </a:p>
      </dgm:t>
    </dgm:pt>
    <dgm:pt modelId="{73B0164E-F5DB-4569-A1A9-71D1BEE60F99}" type="sibTrans" cxnId="{83BA1578-63BA-4B3F-89B1-E755B5A8A173}">
      <dgm:prSet/>
      <dgm:spPr/>
      <dgm:t>
        <a:bodyPr/>
        <a:lstStyle/>
        <a:p>
          <a:endParaRPr lang="uk-UA" sz="2000" i="1">
            <a:latin typeface="Times New Roman" pitchFamily="18" charset="0"/>
            <a:cs typeface="Times New Roman" pitchFamily="18" charset="0"/>
          </a:endParaRPr>
        </a:p>
      </dgm:t>
    </dgm:pt>
    <dgm:pt modelId="{B62B0ECD-91BC-497D-96AA-909958C4E521}">
      <dgm:prSet custT="1"/>
      <dgm:spPr/>
      <dgm:t>
        <a:bodyPr/>
        <a:lstStyle/>
        <a:p>
          <a:r>
            <a:rPr lang="uk-UA" sz="2000" i="1" dirty="0" smtClean="0">
              <a:latin typeface="Times New Roman" pitchFamily="18" charset="0"/>
              <a:cs typeface="Times New Roman" pitchFamily="18" charset="0"/>
            </a:rPr>
            <a:t>5</a:t>
          </a:r>
          <a:endParaRPr lang="uk-UA" sz="2000" i="1" dirty="0">
            <a:latin typeface="Times New Roman" pitchFamily="18" charset="0"/>
            <a:cs typeface="Times New Roman" pitchFamily="18" charset="0"/>
          </a:endParaRPr>
        </a:p>
      </dgm:t>
    </dgm:pt>
    <dgm:pt modelId="{5710B9CA-7955-4D3F-B661-43E095045FEA}" type="parTrans" cxnId="{A62AE735-3803-42EF-A09B-DB566CFE0718}">
      <dgm:prSet/>
      <dgm:spPr/>
      <dgm:t>
        <a:bodyPr/>
        <a:lstStyle/>
        <a:p>
          <a:endParaRPr lang="uk-UA" sz="2000" i="1">
            <a:latin typeface="Times New Roman" pitchFamily="18" charset="0"/>
            <a:cs typeface="Times New Roman" pitchFamily="18" charset="0"/>
          </a:endParaRPr>
        </a:p>
      </dgm:t>
    </dgm:pt>
    <dgm:pt modelId="{AA80E03D-F277-4E30-89C2-D89F025E0EC3}" type="sibTrans" cxnId="{A62AE735-3803-42EF-A09B-DB566CFE0718}">
      <dgm:prSet/>
      <dgm:spPr/>
      <dgm:t>
        <a:bodyPr/>
        <a:lstStyle/>
        <a:p>
          <a:endParaRPr lang="uk-UA" sz="2000" i="1">
            <a:latin typeface="Times New Roman" pitchFamily="18" charset="0"/>
            <a:cs typeface="Times New Roman" pitchFamily="18" charset="0"/>
          </a:endParaRPr>
        </a:p>
      </dgm:t>
    </dgm:pt>
    <dgm:pt modelId="{48676021-8274-41FD-8EC3-EAE1896ACE3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домашніх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елементами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творчого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пошуку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uk-UA" sz="2000" i="1" dirty="0">
            <a:latin typeface="Times New Roman" pitchFamily="18" charset="0"/>
            <a:cs typeface="Times New Roman" pitchFamily="18" charset="0"/>
          </a:endParaRPr>
        </a:p>
      </dgm:t>
    </dgm:pt>
    <dgm:pt modelId="{BE528E63-6824-4478-B8D6-2FBBAD89342C}" type="parTrans" cxnId="{38F22932-A639-4316-AFD0-AA2D1D9B7490}">
      <dgm:prSet/>
      <dgm:spPr/>
      <dgm:t>
        <a:bodyPr/>
        <a:lstStyle/>
        <a:p>
          <a:endParaRPr lang="uk-UA" sz="2000" i="1">
            <a:latin typeface="Times New Roman" pitchFamily="18" charset="0"/>
            <a:cs typeface="Times New Roman" pitchFamily="18" charset="0"/>
          </a:endParaRPr>
        </a:p>
      </dgm:t>
    </dgm:pt>
    <dgm:pt modelId="{769FCC99-44B3-45D3-813A-E4261C91FD2E}" type="sibTrans" cxnId="{38F22932-A639-4316-AFD0-AA2D1D9B7490}">
      <dgm:prSet/>
      <dgm:spPr/>
      <dgm:t>
        <a:bodyPr/>
        <a:lstStyle/>
        <a:p>
          <a:endParaRPr lang="uk-UA" sz="2000" i="1">
            <a:latin typeface="Times New Roman" pitchFamily="18" charset="0"/>
            <a:cs typeface="Times New Roman" pitchFamily="18" charset="0"/>
          </a:endParaRPr>
        </a:p>
      </dgm:t>
    </dgm:pt>
    <dgm:pt modelId="{9FB7644F-474D-46BE-8BB3-E28EC2E4852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дослідження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пов’язані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навчальною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виробничою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практикою</a:t>
          </a:r>
          <a:endParaRPr lang="uk-UA" sz="2000" i="1" dirty="0">
            <a:latin typeface="Times New Roman" pitchFamily="18" charset="0"/>
            <a:cs typeface="Times New Roman" pitchFamily="18" charset="0"/>
          </a:endParaRPr>
        </a:p>
      </dgm:t>
    </dgm:pt>
    <dgm:pt modelId="{D1E8F519-27C8-4A05-9813-137929E7EF1C}" type="parTrans" cxnId="{A1416FB7-692B-4EC9-BD1F-693A25C120F9}">
      <dgm:prSet/>
      <dgm:spPr/>
      <dgm:t>
        <a:bodyPr/>
        <a:lstStyle/>
        <a:p>
          <a:endParaRPr lang="uk-UA" sz="2000" i="1">
            <a:latin typeface="Times New Roman" pitchFamily="18" charset="0"/>
            <a:cs typeface="Times New Roman" pitchFamily="18" charset="0"/>
          </a:endParaRPr>
        </a:p>
      </dgm:t>
    </dgm:pt>
    <dgm:pt modelId="{AA60ACC1-368A-4A4D-BBC0-92CCAC318686}" type="sibTrans" cxnId="{A1416FB7-692B-4EC9-BD1F-693A25C120F9}">
      <dgm:prSet/>
      <dgm:spPr/>
      <dgm:t>
        <a:bodyPr/>
        <a:lstStyle/>
        <a:p>
          <a:endParaRPr lang="uk-UA" sz="2000" i="1">
            <a:latin typeface="Times New Roman" pitchFamily="18" charset="0"/>
            <a:cs typeface="Times New Roman" pitchFamily="18" charset="0"/>
          </a:endParaRPr>
        </a:p>
      </dgm:t>
    </dgm:pt>
    <dgm:pt modelId="{EFD7FF0B-E569-40AD-BB75-ED5B377E3CAD}" type="pres">
      <dgm:prSet presAssocID="{67FB8865-54F4-4B16-AF6E-2623D20E43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F52B823-BCF8-496E-8D9A-EF9C0E413D5C}" type="pres">
      <dgm:prSet presAssocID="{99ED5486-D301-4115-8EEC-64F799434A98}" presName="composite" presStyleCnt="0"/>
      <dgm:spPr/>
      <dgm:t>
        <a:bodyPr/>
        <a:lstStyle/>
        <a:p>
          <a:endParaRPr lang="ru-RU"/>
        </a:p>
      </dgm:t>
    </dgm:pt>
    <dgm:pt modelId="{30E1BE6E-E5E0-4849-9D15-535FC026F406}" type="pres">
      <dgm:prSet presAssocID="{99ED5486-D301-4115-8EEC-64F799434A9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BFA71D-5853-4F48-A67E-10C922D1ADC8}" type="pres">
      <dgm:prSet presAssocID="{99ED5486-D301-4115-8EEC-64F799434A9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725F61-AF2F-44CC-8416-B5FFB42EDF1A}" type="pres">
      <dgm:prSet presAssocID="{0FFF1FC8-B49B-4414-AB0B-19ECE064E0C4}" presName="sp" presStyleCnt="0"/>
      <dgm:spPr/>
      <dgm:t>
        <a:bodyPr/>
        <a:lstStyle/>
        <a:p>
          <a:endParaRPr lang="ru-RU"/>
        </a:p>
      </dgm:t>
    </dgm:pt>
    <dgm:pt modelId="{E972DA53-3F6D-4005-A5E5-1270467E4E7E}" type="pres">
      <dgm:prSet presAssocID="{F6617E58-EC39-434D-A9BD-B2BA843D97ED}" presName="composite" presStyleCnt="0"/>
      <dgm:spPr/>
      <dgm:t>
        <a:bodyPr/>
        <a:lstStyle/>
        <a:p>
          <a:endParaRPr lang="ru-RU"/>
        </a:p>
      </dgm:t>
    </dgm:pt>
    <dgm:pt modelId="{9931F790-5247-4E5E-80BB-49A89E8BF532}" type="pres">
      <dgm:prSet presAssocID="{F6617E58-EC39-434D-A9BD-B2BA843D97E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E27A28-E62B-4CAE-B353-AF830827A5F0}" type="pres">
      <dgm:prSet presAssocID="{F6617E58-EC39-434D-A9BD-B2BA843D97E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D96CCE-3622-428E-812D-18FF954A7C0A}" type="pres">
      <dgm:prSet presAssocID="{0E92512D-B9D7-468A-958B-5859B2BE3019}" presName="sp" presStyleCnt="0"/>
      <dgm:spPr/>
      <dgm:t>
        <a:bodyPr/>
        <a:lstStyle/>
        <a:p>
          <a:endParaRPr lang="ru-RU"/>
        </a:p>
      </dgm:t>
    </dgm:pt>
    <dgm:pt modelId="{DE2ECA39-3F2E-447D-B562-50E39A8CE5E9}" type="pres">
      <dgm:prSet presAssocID="{BB4F2A6D-ED6A-4347-97BF-EB4B5296F918}" presName="composite" presStyleCnt="0"/>
      <dgm:spPr/>
      <dgm:t>
        <a:bodyPr/>
        <a:lstStyle/>
        <a:p>
          <a:endParaRPr lang="ru-RU"/>
        </a:p>
      </dgm:t>
    </dgm:pt>
    <dgm:pt modelId="{9AAEC1E7-6DC0-47A8-B382-F3C73C9160EF}" type="pres">
      <dgm:prSet presAssocID="{BB4F2A6D-ED6A-4347-97BF-EB4B5296F91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2EA75B-C29D-4157-947F-8890A97AA235}" type="pres">
      <dgm:prSet presAssocID="{BB4F2A6D-ED6A-4347-97BF-EB4B5296F91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1B0D91C-A788-4F11-8C6E-65654BD0BE4E}" type="pres">
      <dgm:prSet presAssocID="{33F9ECD7-FA67-445D-AEE4-F735B731E3D1}" presName="sp" presStyleCnt="0"/>
      <dgm:spPr/>
      <dgm:t>
        <a:bodyPr/>
        <a:lstStyle/>
        <a:p>
          <a:endParaRPr lang="ru-RU"/>
        </a:p>
      </dgm:t>
    </dgm:pt>
    <dgm:pt modelId="{39D9D931-371A-4E38-9D20-A46700A49362}" type="pres">
      <dgm:prSet presAssocID="{7854966F-792D-4C91-98B4-94231AC4D36A}" presName="composite" presStyleCnt="0"/>
      <dgm:spPr/>
      <dgm:t>
        <a:bodyPr/>
        <a:lstStyle/>
        <a:p>
          <a:endParaRPr lang="ru-RU"/>
        </a:p>
      </dgm:t>
    </dgm:pt>
    <dgm:pt modelId="{D90B2632-3308-486B-BFB1-7831662CC9BC}" type="pres">
      <dgm:prSet presAssocID="{7854966F-792D-4C91-98B4-94231AC4D36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715CE1-52E2-42E6-B096-4467697B48FB}" type="pres">
      <dgm:prSet presAssocID="{7854966F-792D-4C91-98B4-94231AC4D36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2ED098-A1C0-44F9-BEA6-7F82E4F0D9DE}" type="pres">
      <dgm:prSet presAssocID="{73B0164E-F5DB-4569-A1A9-71D1BEE60F99}" presName="sp" presStyleCnt="0"/>
      <dgm:spPr/>
      <dgm:t>
        <a:bodyPr/>
        <a:lstStyle/>
        <a:p>
          <a:endParaRPr lang="ru-RU"/>
        </a:p>
      </dgm:t>
    </dgm:pt>
    <dgm:pt modelId="{99CAC9CB-C559-48ED-96F3-65D46D051E7D}" type="pres">
      <dgm:prSet presAssocID="{B62B0ECD-91BC-497D-96AA-909958C4E521}" presName="composite" presStyleCnt="0"/>
      <dgm:spPr/>
      <dgm:t>
        <a:bodyPr/>
        <a:lstStyle/>
        <a:p>
          <a:endParaRPr lang="ru-RU"/>
        </a:p>
      </dgm:t>
    </dgm:pt>
    <dgm:pt modelId="{C16B10CF-E08C-45B6-85F7-4D29A889F4B7}" type="pres">
      <dgm:prSet presAssocID="{B62B0ECD-91BC-497D-96AA-909958C4E52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A6BDAE-7F8C-4D79-AAFB-3C6D478EDB90}" type="pres">
      <dgm:prSet presAssocID="{B62B0ECD-91BC-497D-96AA-909958C4E52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7944CFD-8F7E-44BB-90EE-692377311E25}" srcId="{67FB8865-54F4-4B16-AF6E-2623D20E4316}" destId="{BB4F2A6D-ED6A-4347-97BF-EB4B5296F918}" srcOrd="2" destOrd="0" parTransId="{E58DDFC0-D8CF-41D4-80A3-B101171CE9AD}" sibTransId="{33F9ECD7-FA67-445D-AEE4-F735B731E3D1}"/>
    <dgm:cxn modelId="{E2F6DEC2-DB61-4DF3-9D71-288CDBA7F7D4}" srcId="{F6617E58-EC39-434D-A9BD-B2BA843D97ED}" destId="{FB5DB366-A6A2-49A1-8A10-152E7120F2F5}" srcOrd="0" destOrd="0" parTransId="{AE563582-7E9E-4475-99A8-837ECD97E168}" sibTransId="{A4F3B8AF-CD6C-4E10-A9C2-1D184A3D07BD}"/>
    <dgm:cxn modelId="{13F3572D-2A8F-454E-A3AD-5161CE83600F}" srcId="{BB4F2A6D-ED6A-4347-97BF-EB4B5296F918}" destId="{3B56FF6D-A638-4967-82AA-DF4A303718B9}" srcOrd="0" destOrd="0" parTransId="{DC2268ED-E6D7-4494-84E8-08932901A414}" sibTransId="{278723F4-E864-41DE-BBF3-E5E3A5231C54}"/>
    <dgm:cxn modelId="{6DD14760-319A-457C-946B-8F76A0BA56CF}" type="presOf" srcId="{3B56FF6D-A638-4967-82AA-DF4A303718B9}" destId="{612EA75B-C29D-4157-947F-8890A97AA235}" srcOrd="0" destOrd="0" presId="urn:microsoft.com/office/officeart/2005/8/layout/chevron2"/>
    <dgm:cxn modelId="{A1416FB7-692B-4EC9-BD1F-693A25C120F9}" srcId="{B62B0ECD-91BC-497D-96AA-909958C4E521}" destId="{9FB7644F-474D-46BE-8BB3-E28EC2E4852C}" srcOrd="0" destOrd="0" parTransId="{D1E8F519-27C8-4A05-9813-137929E7EF1C}" sibTransId="{AA60ACC1-368A-4A4D-BBC0-92CCAC318686}"/>
    <dgm:cxn modelId="{AF3C12DA-947E-4E97-AB9F-17F6C4D4CC54}" srcId="{99ED5486-D301-4115-8EEC-64F799434A98}" destId="{15358F54-C5EE-46EC-9BB1-6724441DA972}" srcOrd="0" destOrd="0" parTransId="{C725546E-EDEC-4293-BDC9-169DC4C31174}" sibTransId="{7AC2BB22-F247-4C5E-A591-EC0BF01B6FA7}"/>
    <dgm:cxn modelId="{E4BFBA46-D757-49A8-8DF5-489A1B36720C}" type="presOf" srcId="{F6617E58-EC39-434D-A9BD-B2BA843D97ED}" destId="{9931F790-5247-4E5E-80BB-49A89E8BF532}" srcOrd="0" destOrd="0" presId="urn:microsoft.com/office/officeart/2005/8/layout/chevron2"/>
    <dgm:cxn modelId="{73BF86E0-613D-40AA-8B57-DE4D8A9BF65E}" srcId="{67FB8865-54F4-4B16-AF6E-2623D20E4316}" destId="{F6617E58-EC39-434D-A9BD-B2BA843D97ED}" srcOrd="1" destOrd="0" parTransId="{634D046B-6F31-4EED-9E5F-91D5882F4D69}" sibTransId="{0E92512D-B9D7-468A-958B-5859B2BE3019}"/>
    <dgm:cxn modelId="{38F22932-A639-4316-AFD0-AA2D1D9B7490}" srcId="{7854966F-792D-4C91-98B4-94231AC4D36A}" destId="{48676021-8274-41FD-8EC3-EAE1896ACE30}" srcOrd="0" destOrd="0" parTransId="{BE528E63-6824-4478-B8D6-2FBBAD89342C}" sibTransId="{769FCC99-44B3-45D3-813A-E4261C91FD2E}"/>
    <dgm:cxn modelId="{DA968A91-E662-4278-8760-42F4A3695C0F}" type="presOf" srcId="{FB5DB366-A6A2-49A1-8A10-152E7120F2F5}" destId="{50E27A28-E62B-4CAE-B353-AF830827A5F0}" srcOrd="0" destOrd="0" presId="urn:microsoft.com/office/officeart/2005/8/layout/chevron2"/>
    <dgm:cxn modelId="{9C019131-136D-4A68-AF5A-F0124B9E704E}" type="presOf" srcId="{B62B0ECD-91BC-497D-96AA-909958C4E521}" destId="{C16B10CF-E08C-45B6-85F7-4D29A889F4B7}" srcOrd="0" destOrd="0" presId="urn:microsoft.com/office/officeart/2005/8/layout/chevron2"/>
    <dgm:cxn modelId="{A62AE735-3803-42EF-A09B-DB566CFE0718}" srcId="{67FB8865-54F4-4B16-AF6E-2623D20E4316}" destId="{B62B0ECD-91BC-497D-96AA-909958C4E521}" srcOrd="4" destOrd="0" parTransId="{5710B9CA-7955-4D3F-B661-43E095045FEA}" sibTransId="{AA80E03D-F277-4E30-89C2-D89F025E0EC3}"/>
    <dgm:cxn modelId="{1F46A33B-5CB5-4F31-95F3-275339600CBB}" type="presOf" srcId="{99ED5486-D301-4115-8EEC-64F799434A98}" destId="{30E1BE6E-E5E0-4849-9D15-535FC026F406}" srcOrd="0" destOrd="0" presId="urn:microsoft.com/office/officeart/2005/8/layout/chevron2"/>
    <dgm:cxn modelId="{CC00FADF-4D37-494A-94F3-4484255C9166}" srcId="{67FB8865-54F4-4B16-AF6E-2623D20E4316}" destId="{99ED5486-D301-4115-8EEC-64F799434A98}" srcOrd="0" destOrd="0" parTransId="{1CCCA9D0-A61D-43E5-85A9-7EC782FAD1D6}" sibTransId="{0FFF1FC8-B49B-4414-AB0B-19ECE064E0C4}"/>
    <dgm:cxn modelId="{83BA1578-63BA-4B3F-89B1-E755B5A8A173}" srcId="{67FB8865-54F4-4B16-AF6E-2623D20E4316}" destId="{7854966F-792D-4C91-98B4-94231AC4D36A}" srcOrd="3" destOrd="0" parTransId="{FFC9EC9C-DD0E-4905-BE95-3E72DC68D2E5}" sibTransId="{73B0164E-F5DB-4569-A1A9-71D1BEE60F99}"/>
    <dgm:cxn modelId="{D8464013-E889-4C31-9F7C-407E641EE669}" type="presOf" srcId="{BB4F2A6D-ED6A-4347-97BF-EB4B5296F918}" destId="{9AAEC1E7-6DC0-47A8-B382-F3C73C9160EF}" srcOrd="0" destOrd="0" presId="urn:microsoft.com/office/officeart/2005/8/layout/chevron2"/>
    <dgm:cxn modelId="{B489AC70-7F4B-499C-949D-71EB6C534C0E}" type="presOf" srcId="{48676021-8274-41FD-8EC3-EAE1896ACE30}" destId="{0D715CE1-52E2-42E6-B096-4467697B48FB}" srcOrd="0" destOrd="0" presId="urn:microsoft.com/office/officeart/2005/8/layout/chevron2"/>
    <dgm:cxn modelId="{92CA2E91-A1CB-4206-84B9-626F76B11447}" type="presOf" srcId="{15358F54-C5EE-46EC-9BB1-6724441DA972}" destId="{99BFA71D-5853-4F48-A67E-10C922D1ADC8}" srcOrd="0" destOrd="0" presId="urn:microsoft.com/office/officeart/2005/8/layout/chevron2"/>
    <dgm:cxn modelId="{7F1D8684-DF9D-4BBC-8772-8570C399B5B3}" type="presOf" srcId="{67FB8865-54F4-4B16-AF6E-2623D20E4316}" destId="{EFD7FF0B-E569-40AD-BB75-ED5B377E3CAD}" srcOrd="0" destOrd="0" presId="urn:microsoft.com/office/officeart/2005/8/layout/chevron2"/>
    <dgm:cxn modelId="{B3B57FE3-74E2-454B-9A2E-519A801B2130}" type="presOf" srcId="{9FB7644F-474D-46BE-8BB3-E28EC2E4852C}" destId="{70A6BDAE-7F8C-4D79-AAFB-3C6D478EDB90}" srcOrd="0" destOrd="0" presId="urn:microsoft.com/office/officeart/2005/8/layout/chevron2"/>
    <dgm:cxn modelId="{53B0C55F-7F1F-42DA-96C3-E14FA1500E1F}" type="presOf" srcId="{7854966F-792D-4C91-98B4-94231AC4D36A}" destId="{D90B2632-3308-486B-BFB1-7831662CC9BC}" srcOrd="0" destOrd="0" presId="urn:microsoft.com/office/officeart/2005/8/layout/chevron2"/>
    <dgm:cxn modelId="{A157F95B-079C-4F56-ACBF-C330D97F05F5}" type="presParOf" srcId="{EFD7FF0B-E569-40AD-BB75-ED5B377E3CAD}" destId="{EF52B823-BCF8-496E-8D9A-EF9C0E413D5C}" srcOrd="0" destOrd="0" presId="urn:microsoft.com/office/officeart/2005/8/layout/chevron2"/>
    <dgm:cxn modelId="{9F1186D7-CAAF-4934-B262-4A0D8020DF99}" type="presParOf" srcId="{EF52B823-BCF8-496E-8D9A-EF9C0E413D5C}" destId="{30E1BE6E-E5E0-4849-9D15-535FC026F406}" srcOrd="0" destOrd="0" presId="urn:microsoft.com/office/officeart/2005/8/layout/chevron2"/>
    <dgm:cxn modelId="{42312865-62D7-49CE-983E-27AFEA3F748C}" type="presParOf" srcId="{EF52B823-BCF8-496E-8D9A-EF9C0E413D5C}" destId="{99BFA71D-5853-4F48-A67E-10C922D1ADC8}" srcOrd="1" destOrd="0" presId="urn:microsoft.com/office/officeart/2005/8/layout/chevron2"/>
    <dgm:cxn modelId="{26EDB9B2-FFD2-489E-989B-9AD2433F287F}" type="presParOf" srcId="{EFD7FF0B-E569-40AD-BB75-ED5B377E3CAD}" destId="{E6725F61-AF2F-44CC-8416-B5FFB42EDF1A}" srcOrd="1" destOrd="0" presId="urn:microsoft.com/office/officeart/2005/8/layout/chevron2"/>
    <dgm:cxn modelId="{E1254C26-B81E-4BCB-971A-4032469C526C}" type="presParOf" srcId="{EFD7FF0B-E569-40AD-BB75-ED5B377E3CAD}" destId="{E972DA53-3F6D-4005-A5E5-1270467E4E7E}" srcOrd="2" destOrd="0" presId="urn:microsoft.com/office/officeart/2005/8/layout/chevron2"/>
    <dgm:cxn modelId="{E87042A8-E592-4730-9D32-C6AA622BEA36}" type="presParOf" srcId="{E972DA53-3F6D-4005-A5E5-1270467E4E7E}" destId="{9931F790-5247-4E5E-80BB-49A89E8BF532}" srcOrd="0" destOrd="0" presId="urn:microsoft.com/office/officeart/2005/8/layout/chevron2"/>
    <dgm:cxn modelId="{E974DC2A-F4C8-4F0E-9EF2-219BF08AFF79}" type="presParOf" srcId="{E972DA53-3F6D-4005-A5E5-1270467E4E7E}" destId="{50E27A28-E62B-4CAE-B353-AF830827A5F0}" srcOrd="1" destOrd="0" presId="urn:microsoft.com/office/officeart/2005/8/layout/chevron2"/>
    <dgm:cxn modelId="{38F601C7-B87D-4199-8C6A-697935CFB30D}" type="presParOf" srcId="{EFD7FF0B-E569-40AD-BB75-ED5B377E3CAD}" destId="{1BD96CCE-3622-428E-812D-18FF954A7C0A}" srcOrd="3" destOrd="0" presId="urn:microsoft.com/office/officeart/2005/8/layout/chevron2"/>
    <dgm:cxn modelId="{A8933FE8-FB30-4753-A287-0BC8C9F75C88}" type="presParOf" srcId="{EFD7FF0B-E569-40AD-BB75-ED5B377E3CAD}" destId="{DE2ECA39-3F2E-447D-B562-50E39A8CE5E9}" srcOrd="4" destOrd="0" presId="urn:microsoft.com/office/officeart/2005/8/layout/chevron2"/>
    <dgm:cxn modelId="{141FB6F9-33E0-41C7-A4B6-FF47407E7CF4}" type="presParOf" srcId="{DE2ECA39-3F2E-447D-B562-50E39A8CE5E9}" destId="{9AAEC1E7-6DC0-47A8-B382-F3C73C9160EF}" srcOrd="0" destOrd="0" presId="urn:microsoft.com/office/officeart/2005/8/layout/chevron2"/>
    <dgm:cxn modelId="{110CDD1F-87CA-4FE2-A103-C695BA0D246E}" type="presParOf" srcId="{DE2ECA39-3F2E-447D-B562-50E39A8CE5E9}" destId="{612EA75B-C29D-4157-947F-8890A97AA235}" srcOrd="1" destOrd="0" presId="urn:microsoft.com/office/officeart/2005/8/layout/chevron2"/>
    <dgm:cxn modelId="{4FE8E1F3-6D42-43A5-B54B-BF22600E601E}" type="presParOf" srcId="{EFD7FF0B-E569-40AD-BB75-ED5B377E3CAD}" destId="{D1B0D91C-A788-4F11-8C6E-65654BD0BE4E}" srcOrd="5" destOrd="0" presId="urn:microsoft.com/office/officeart/2005/8/layout/chevron2"/>
    <dgm:cxn modelId="{F62E2A62-9B41-4152-8D09-CBEF8D9E7DDF}" type="presParOf" srcId="{EFD7FF0B-E569-40AD-BB75-ED5B377E3CAD}" destId="{39D9D931-371A-4E38-9D20-A46700A49362}" srcOrd="6" destOrd="0" presId="urn:microsoft.com/office/officeart/2005/8/layout/chevron2"/>
    <dgm:cxn modelId="{A64E740D-6F8D-4B42-8B21-3E9B15A862FE}" type="presParOf" srcId="{39D9D931-371A-4E38-9D20-A46700A49362}" destId="{D90B2632-3308-486B-BFB1-7831662CC9BC}" srcOrd="0" destOrd="0" presId="urn:microsoft.com/office/officeart/2005/8/layout/chevron2"/>
    <dgm:cxn modelId="{13365039-D7FA-4C2B-986C-6C73EF923E3E}" type="presParOf" srcId="{39D9D931-371A-4E38-9D20-A46700A49362}" destId="{0D715CE1-52E2-42E6-B096-4467697B48FB}" srcOrd="1" destOrd="0" presId="urn:microsoft.com/office/officeart/2005/8/layout/chevron2"/>
    <dgm:cxn modelId="{F2CFE47B-0177-45E0-99CC-1B66959B9451}" type="presParOf" srcId="{EFD7FF0B-E569-40AD-BB75-ED5B377E3CAD}" destId="{D62ED098-A1C0-44F9-BEA6-7F82E4F0D9DE}" srcOrd="7" destOrd="0" presId="urn:microsoft.com/office/officeart/2005/8/layout/chevron2"/>
    <dgm:cxn modelId="{82EDB237-EB16-4158-81CA-2F547D9E3C82}" type="presParOf" srcId="{EFD7FF0B-E569-40AD-BB75-ED5B377E3CAD}" destId="{99CAC9CB-C559-48ED-96F3-65D46D051E7D}" srcOrd="8" destOrd="0" presId="urn:microsoft.com/office/officeart/2005/8/layout/chevron2"/>
    <dgm:cxn modelId="{67893D9B-001A-4530-9C3E-887ABBE86AEA}" type="presParOf" srcId="{99CAC9CB-C559-48ED-96F3-65D46D051E7D}" destId="{C16B10CF-E08C-45B6-85F7-4D29A889F4B7}" srcOrd="0" destOrd="0" presId="urn:microsoft.com/office/officeart/2005/8/layout/chevron2"/>
    <dgm:cxn modelId="{A343DFCA-5762-47A5-BA2B-5E41E5822402}" type="presParOf" srcId="{99CAC9CB-C559-48ED-96F3-65D46D051E7D}" destId="{70A6BDAE-7F8C-4D79-AAFB-3C6D478EDB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8F271A-7FFB-4F3E-A34B-91C991AA5A10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FDA9BE2-AF2A-443E-BE06-851D4AFC0C6F}">
      <dgm:prSet phldrT="[Текст]" custT="1"/>
      <dgm:spPr/>
      <dgm:t>
        <a:bodyPr/>
        <a:lstStyle/>
        <a:p>
          <a:r>
            <a:rPr lang="uk-UA" sz="2400" b="1" i="1" dirty="0" smtClean="0">
              <a:latin typeface="Times New Roman" pitchFamily="18" charset="0"/>
              <a:cs typeface="Times New Roman" pitchFamily="18" charset="0"/>
            </a:rPr>
            <a:t>Вступ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C4A5BE11-00FE-488D-9122-F63120E4E73E}" type="parTrans" cxnId="{CD7BC4D9-A274-473D-AED9-9DA2ECD1AD09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1BC255DA-3AC3-417A-ADAF-A64881296AAF}" type="sibTrans" cxnId="{CD7BC4D9-A274-473D-AED9-9DA2ECD1AD09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A4F931D2-AAC3-44E8-A47A-EC53A14E9CB6}">
      <dgm:prSet phldrT="[Текст]"/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Основна частина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B093BE54-5FFD-4EBF-A654-B8140499AEF0}" type="parTrans" cxnId="{C85751D2-14AD-45B8-BCD1-E1BAE52FDDE5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CAA282AE-CF38-4C24-9D2A-1AD68242EAAB}" type="sibTrans" cxnId="{C85751D2-14AD-45B8-BCD1-E1BAE52FDDE5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C9EADF03-F2A6-42F0-8625-D975F44F989B}">
      <dgm:prSet phldrT="[Текст]"/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Заключна частина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8B157ACD-C49F-42B4-AA98-8358B60FCCDD}" type="parTrans" cxnId="{F35FB76D-A5C3-4B0B-8DB1-760C4883FC53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AC6BC528-E571-4340-819A-F9896955C94D}" type="sibTrans" cxnId="{F35FB76D-A5C3-4B0B-8DB1-760C4883FC53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B2710BE2-EAA0-4002-AAE4-7EDB7EFB7475}">
      <dgm:prSet phldrT="[Текст]"/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Список використаних джерел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1F0E814B-C978-45AA-AEDF-A23BE5DF7514}" type="parTrans" cxnId="{E50DE99A-94C3-49A9-A5B7-AB519AAA59F1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CB153772-4E5B-46FB-8C13-8D7F5AB58A03}" type="sibTrans" cxnId="{E50DE99A-94C3-49A9-A5B7-AB519AAA59F1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4C51D0DC-2F2D-427B-B434-5AF30B669AF8}">
      <dgm:prSet phldrT="[Текст]"/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Додатки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1E2F8DDA-5A49-4BAA-AD70-E5CDE492E272}" type="parTrans" cxnId="{6E5DA93C-F5B2-44A9-81DE-5A2C45E9EB77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7BB3E412-077A-4711-B3E1-26636BB8B037}" type="sibTrans" cxnId="{6E5DA93C-F5B2-44A9-81DE-5A2C45E9EB77}">
      <dgm:prSet/>
      <dgm:spPr/>
      <dgm:t>
        <a:bodyPr/>
        <a:lstStyle/>
        <a:p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417692DE-F74F-4442-BB6F-EDEFFB279F44}" type="pres">
      <dgm:prSet presAssocID="{028F271A-7FFB-4F3E-A34B-91C991AA5A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097B724-C131-4BA1-88EA-0422731F7F13}" type="pres">
      <dgm:prSet presAssocID="{FFDA9BE2-AF2A-443E-BE06-851D4AFC0C6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35D1EE-BF6E-4759-A72E-E31FF4E604A2}" type="pres">
      <dgm:prSet presAssocID="{1BC255DA-3AC3-417A-ADAF-A64881296AAF}" presName="sibTrans" presStyleCnt="0"/>
      <dgm:spPr/>
    </dgm:pt>
    <dgm:pt modelId="{7ED7F1F3-C6B9-473D-8522-C462DB410B91}" type="pres">
      <dgm:prSet presAssocID="{A4F931D2-AAC3-44E8-A47A-EC53A14E9CB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93AD3-9EE1-466E-A97A-3DA2208D6E43}" type="pres">
      <dgm:prSet presAssocID="{CAA282AE-CF38-4C24-9D2A-1AD68242EAAB}" presName="sibTrans" presStyleCnt="0"/>
      <dgm:spPr/>
    </dgm:pt>
    <dgm:pt modelId="{0A4B3990-450F-4CA0-A8CC-363BE68D3E6A}" type="pres">
      <dgm:prSet presAssocID="{C9EADF03-F2A6-42F0-8625-D975F44F98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AC1F20-F10A-46B8-B4F9-FF84B1AEEDC9}" type="pres">
      <dgm:prSet presAssocID="{AC6BC528-E571-4340-819A-F9896955C94D}" presName="sibTrans" presStyleCnt="0"/>
      <dgm:spPr/>
    </dgm:pt>
    <dgm:pt modelId="{BB86ACCC-B9E2-4773-87A2-3C5C516AA5EA}" type="pres">
      <dgm:prSet presAssocID="{B2710BE2-EAA0-4002-AAE4-7EDB7EFB747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F7C0D-72E0-49F7-9C9D-080915374FFB}" type="pres">
      <dgm:prSet presAssocID="{CB153772-4E5B-46FB-8C13-8D7F5AB58A03}" presName="sibTrans" presStyleCnt="0"/>
      <dgm:spPr/>
    </dgm:pt>
    <dgm:pt modelId="{FE7ADB73-27F9-4518-8BBA-DF09EEF506BF}" type="pres">
      <dgm:prSet presAssocID="{4C51D0DC-2F2D-427B-B434-5AF30B669AF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85751D2-14AD-45B8-BCD1-E1BAE52FDDE5}" srcId="{028F271A-7FFB-4F3E-A34B-91C991AA5A10}" destId="{A4F931D2-AAC3-44E8-A47A-EC53A14E9CB6}" srcOrd="1" destOrd="0" parTransId="{B093BE54-5FFD-4EBF-A654-B8140499AEF0}" sibTransId="{CAA282AE-CF38-4C24-9D2A-1AD68242EAAB}"/>
    <dgm:cxn modelId="{3482A467-F477-47E8-9BB4-35A61ACEA1AD}" type="presOf" srcId="{B2710BE2-EAA0-4002-AAE4-7EDB7EFB7475}" destId="{BB86ACCC-B9E2-4773-87A2-3C5C516AA5EA}" srcOrd="0" destOrd="0" presId="urn:microsoft.com/office/officeart/2005/8/layout/default#1"/>
    <dgm:cxn modelId="{68FE8607-8795-4190-8195-58203DE1F347}" type="presOf" srcId="{FFDA9BE2-AF2A-443E-BE06-851D4AFC0C6F}" destId="{0097B724-C131-4BA1-88EA-0422731F7F13}" srcOrd="0" destOrd="0" presId="urn:microsoft.com/office/officeart/2005/8/layout/default#1"/>
    <dgm:cxn modelId="{CD7BC4D9-A274-473D-AED9-9DA2ECD1AD09}" srcId="{028F271A-7FFB-4F3E-A34B-91C991AA5A10}" destId="{FFDA9BE2-AF2A-443E-BE06-851D4AFC0C6F}" srcOrd="0" destOrd="0" parTransId="{C4A5BE11-00FE-488D-9122-F63120E4E73E}" sibTransId="{1BC255DA-3AC3-417A-ADAF-A64881296AAF}"/>
    <dgm:cxn modelId="{E50DE99A-94C3-49A9-A5B7-AB519AAA59F1}" srcId="{028F271A-7FFB-4F3E-A34B-91C991AA5A10}" destId="{B2710BE2-EAA0-4002-AAE4-7EDB7EFB7475}" srcOrd="3" destOrd="0" parTransId="{1F0E814B-C978-45AA-AEDF-A23BE5DF7514}" sibTransId="{CB153772-4E5B-46FB-8C13-8D7F5AB58A03}"/>
    <dgm:cxn modelId="{F0C5251E-5B19-43AF-87B9-6656781BE5E0}" type="presOf" srcId="{C9EADF03-F2A6-42F0-8625-D975F44F989B}" destId="{0A4B3990-450F-4CA0-A8CC-363BE68D3E6A}" srcOrd="0" destOrd="0" presId="urn:microsoft.com/office/officeart/2005/8/layout/default#1"/>
    <dgm:cxn modelId="{F35FB76D-A5C3-4B0B-8DB1-760C4883FC53}" srcId="{028F271A-7FFB-4F3E-A34B-91C991AA5A10}" destId="{C9EADF03-F2A6-42F0-8625-D975F44F989B}" srcOrd="2" destOrd="0" parTransId="{8B157ACD-C49F-42B4-AA98-8358B60FCCDD}" sibTransId="{AC6BC528-E571-4340-819A-F9896955C94D}"/>
    <dgm:cxn modelId="{37FC270C-44EA-4446-8FFB-13471FE85812}" type="presOf" srcId="{028F271A-7FFB-4F3E-A34B-91C991AA5A10}" destId="{417692DE-F74F-4442-BB6F-EDEFFB279F44}" srcOrd="0" destOrd="0" presId="urn:microsoft.com/office/officeart/2005/8/layout/default#1"/>
    <dgm:cxn modelId="{D0244A40-F02D-464F-8597-537815B077DB}" type="presOf" srcId="{4C51D0DC-2F2D-427B-B434-5AF30B669AF8}" destId="{FE7ADB73-27F9-4518-8BBA-DF09EEF506BF}" srcOrd="0" destOrd="0" presId="urn:microsoft.com/office/officeart/2005/8/layout/default#1"/>
    <dgm:cxn modelId="{C09AD9E0-F3FE-4628-8E2B-06E23DECEC35}" type="presOf" srcId="{A4F931D2-AAC3-44E8-A47A-EC53A14E9CB6}" destId="{7ED7F1F3-C6B9-473D-8522-C462DB410B91}" srcOrd="0" destOrd="0" presId="urn:microsoft.com/office/officeart/2005/8/layout/default#1"/>
    <dgm:cxn modelId="{6E5DA93C-F5B2-44A9-81DE-5A2C45E9EB77}" srcId="{028F271A-7FFB-4F3E-A34B-91C991AA5A10}" destId="{4C51D0DC-2F2D-427B-B434-5AF30B669AF8}" srcOrd="4" destOrd="0" parTransId="{1E2F8DDA-5A49-4BAA-AD70-E5CDE492E272}" sibTransId="{7BB3E412-077A-4711-B3E1-26636BB8B037}"/>
    <dgm:cxn modelId="{14D9F5ED-BDAE-46E2-9A13-D670D3267FDA}" type="presParOf" srcId="{417692DE-F74F-4442-BB6F-EDEFFB279F44}" destId="{0097B724-C131-4BA1-88EA-0422731F7F13}" srcOrd="0" destOrd="0" presId="urn:microsoft.com/office/officeart/2005/8/layout/default#1"/>
    <dgm:cxn modelId="{87813D0F-6B1C-4A04-A495-A916D6FB43EA}" type="presParOf" srcId="{417692DE-F74F-4442-BB6F-EDEFFB279F44}" destId="{6335D1EE-BF6E-4759-A72E-E31FF4E604A2}" srcOrd="1" destOrd="0" presId="urn:microsoft.com/office/officeart/2005/8/layout/default#1"/>
    <dgm:cxn modelId="{59BE8B69-1FD2-4FB1-B341-C8A877B08CAD}" type="presParOf" srcId="{417692DE-F74F-4442-BB6F-EDEFFB279F44}" destId="{7ED7F1F3-C6B9-473D-8522-C462DB410B91}" srcOrd="2" destOrd="0" presId="urn:microsoft.com/office/officeart/2005/8/layout/default#1"/>
    <dgm:cxn modelId="{BEE08563-8558-433F-BA2C-B9DBD148AC79}" type="presParOf" srcId="{417692DE-F74F-4442-BB6F-EDEFFB279F44}" destId="{88393AD3-9EE1-466E-A97A-3DA2208D6E43}" srcOrd="3" destOrd="0" presId="urn:microsoft.com/office/officeart/2005/8/layout/default#1"/>
    <dgm:cxn modelId="{102AAAE8-7A0E-4458-9055-66CBA57F804D}" type="presParOf" srcId="{417692DE-F74F-4442-BB6F-EDEFFB279F44}" destId="{0A4B3990-450F-4CA0-A8CC-363BE68D3E6A}" srcOrd="4" destOrd="0" presId="urn:microsoft.com/office/officeart/2005/8/layout/default#1"/>
    <dgm:cxn modelId="{F99C1360-9905-4A5C-9A1A-DE4A0C4D3EA6}" type="presParOf" srcId="{417692DE-F74F-4442-BB6F-EDEFFB279F44}" destId="{56AC1F20-F10A-46B8-B4F9-FF84B1AEEDC9}" srcOrd="5" destOrd="0" presId="urn:microsoft.com/office/officeart/2005/8/layout/default#1"/>
    <dgm:cxn modelId="{0961ACA8-811D-457D-9434-33555D39312B}" type="presParOf" srcId="{417692DE-F74F-4442-BB6F-EDEFFB279F44}" destId="{BB86ACCC-B9E2-4773-87A2-3C5C516AA5EA}" srcOrd="6" destOrd="0" presId="urn:microsoft.com/office/officeart/2005/8/layout/default#1"/>
    <dgm:cxn modelId="{04A36E92-AC31-42D0-BB9C-41ED03515789}" type="presParOf" srcId="{417692DE-F74F-4442-BB6F-EDEFFB279F44}" destId="{F58F7C0D-72E0-49F7-9C9D-080915374FFB}" srcOrd="7" destOrd="0" presId="urn:microsoft.com/office/officeart/2005/8/layout/default#1"/>
    <dgm:cxn modelId="{BFE96998-8FAB-4C0C-A46B-547ECE4423CC}" type="presParOf" srcId="{417692DE-F74F-4442-BB6F-EDEFFB279F44}" destId="{FE7ADB73-27F9-4518-8BBA-DF09EEF506BF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6D7EF4-B1FF-4B73-B54E-85BCCE85C7A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0"/>
      <dgm:spPr/>
      <dgm:t>
        <a:bodyPr/>
        <a:lstStyle/>
        <a:p>
          <a:endParaRPr lang="uk-UA"/>
        </a:p>
      </dgm:t>
    </dgm:pt>
    <dgm:pt modelId="{2D9DA662-E14B-4255-80FE-D9EF3F3AD7AA}">
      <dgm:prSet phldrT="[Текст]" phldr="1"/>
      <dgm:spPr/>
      <dgm:t>
        <a:bodyPr/>
        <a:lstStyle/>
        <a:p>
          <a:endParaRPr lang="uk-UA"/>
        </a:p>
      </dgm:t>
    </dgm:pt>
    <dgm:pt modelId="{793A332D-A730-435E-B704-4504A11A893D}" type="parTrans" cxnId="{A7956C22-0FD4-447B-93F6-4075D8F058B2}">
      <dgm:prSet/>
      <dgm:spPr/>
      <dgm:t>
        <a:bodyPr/>
        <a:lstStyle/>
        <a:p>
          <a:endParaRPr lang="uk-UA"/>
        </a:p>
      </dgm:t>
    </dgm:pt>
    <dgm:pt modelId="{4F487C2F-7647-4856-AC08-3CD25633783A}" type="sibTrans" cxnId="{A7956C22-0FD4-447B-93F6-4075D8F058B2}">
      <dgm:prSet/>
      <dgm:spPr/>
      <dgm:t>
        <a:bodyPr/>
        <a:lstStyle/>
        <a:p>
          <a:endParaRPr lang="uk-UA"/>
        </a:p>
      </dgm:t>
    </dgm:pt>
    <dgm:pt modelId="{9619BC81-4FC7-40E9-84EA-54FA81780AD9}">
      <dgm:prSet phldrT="[Текст]" phldr="1"/>
      <dgm:spPr/>
      <dgm:t>
        <a:bodyPr/>
        <a:lstStyle/>
        <a:p>
          <a:endParaRPr lang="uk-UA"/>
        </a:p>
      </dgm:t>
    </dgm:pt>
    <dgm:pt modelId="{D19C5FC5-818A-47DF-B3F8-DB4DE2206C6F}" type="parTrans" cxnId="{3E8B716D-E75B-41B5-A769-DD125D3461F2}">
      <dgm:prSet/>
      <dgm:spPr/>
      <dgm:t>
        <a:bodyPr/>
        <a:lstStyle/>
        <a:p>
          <a:endParaRPr lang="uk-UA"/>
        </a:p>
      </dgm:t>
    </dgm:pt>
    <dgm:pt modelId="{DDD71C56-944B-4E59-96CC-A23629E4F44D}" type="sibTrans" cxnId="{3E8B716D-E75B-41B5-A769-DD125D3461F2}">
      <dgm:prSet/>
      <dgm:spPr/>
      <dgm:t>
        <a:bodyPr/>
        <a:lstStyle/>
        <a:p>
          <a:endParaRPr lang="uk-UA"/>
        </a:p>
      </dgm:t>
    </dgm:pt>
    <dgm:pt modelId="{8213BE4D-8F94-4BBA-8023-552041589D8B}">
      <dgm:prSet phldrT="[Текст]" phldr="1"/>
      <dgm:spPr/>
      <dgm:t>
        <a:bodyPr/>
        <a:lstStyle/>
        <a:p>
          <a:endParaRPr lang="uk-UA"/>
        </a:p>
      </dgm:t>
    </dgm:pt>
    <dgm:pt modelId="{7A38D28B-DA0F-431B-9C0A-EC993BC0CEF8}" type="parTrans" cxnId="{F45EF044-777B-45BE-B4DD-418603B1DDAD}">
      <dgm:prSet/>
      <dgm:spPr/>
      <dgm:t>
        <a:bodyPr/>
        <a:lstStyle/>
        <a:p>
          <a:endParaRPr lang="uk-UA"/>
        </a:p>
      </dgm:t>
    </dgm:pt>
    <dgm:pt modelId="{D544302A-1E0F-476D-B849-6F75B0E93344}" type="sibTrans" cxnId="{F45EF044-777B-45BE-B4DD-418603B1DDAD}">
      <dgm:prSet/>
      <dgm:spPr/>
      <dgm:t>
        <a:bodyPr/>
        <a:lstStyle/>
        <a:p>
          <a:endParaRPr lang="uk-UA"/>
        </a:p>
      </dgm:t>
    </dgm:pt>
    <dgm:pt modelId="{A313B931-2DAA-4FCB-9FF5-3AC7AB9EFD53}">
      <dgm:prSet phldrT="[Текст]" phldr="1"/>
      <dgm:spPr/>
      <dgm:t>
        <a:bodyPr/>
        <a:lstStyle/>
        <a:p>
          <a:endParaRPr lang="uk-UA"/>
        </a:p>
      </dgm:t>
    </dgm:pt>
    <dgm:pt modelId="{9B92E09E-93BB-4893-8402-FEA6EB1F3BA7}" type="parTrans" cxnId="{42BDC033-F45F-4BF0-940E-AAA8BBA7BB4F}">
      <dgm:prSet/>
      <dgm:spPr/>
      <dgm:t>
        <a:bodyPr/>
        <a:lstStyle/>
        <a:p>
          <a:endParaRPr lang="uk-UA"/>
        </a:p>
      </dgm:t>
    </dgm:pt>
    <dgm:pt modelId="{D167C68A-DF54-446F-B672-9A3176D524F1}" type="sibTrans" cxnId="{42BDC033-F45F-4BF0-940E-AAA8BBA7BB4F}">
      <dgm:prSet/>
      <dgm:spPr/>
      <dgm:t>
        <a:bodyPr/>
        <a:lstStyle/>
        <a:p>
          <a:endParaRPr lang="uk-UA"/>
        </a:p>
      </dgm:t>
    </dgm:pt>
    <dgm:pt modelId="{EA90721B-CFA9-456B-95AB-8AC44551D58C}">
      <dgm:prSet phldrT="[Текст]" phldr="1"/>
      <dgm:spPr/>
      <dgm:t>
        <a:bodyPr/>
        <a:lstStyle/>
        <a:p>
          <a:endParaRPr lang="uk-UA"/>
        </a:p>
      </dgm:t>
    </dgm:pt>
    <dgm:pt modelId="{132AD516-C7E8-4845-8612-067EDA886B14}" type="parTrans" cxnId="{E6A383D0-FBFB-4083-A456-9A12A3420C14}">
      <dgm:prSet/>
      <dgm:spPr/>
      <dgm:t>
        <a:bodyPr/>
        <a:lstStyle/>
        <a:p>
          <a:endParaRPr lang="uk-UA"/>
        </a:p>
      </dgm:t>
    </dgm:pt>
    <dgm:pt modelId="{A9430BD2-1B9C-4361-89BA-5137F6AB740A}" type="sibTrans" cxnId="{E6A383D0-FBFB-4083-A456-9A12A3420C14}">
      <dgm:prSet/>
      <dgm:spPr/>
      <dgm:t>
        <a:bodyPr/>
        <a:lstStyle/>
        <a:p>
          <a:endParaRPr lang="uk-UA"/>
        </a:p>
      </dgm:t>
    </dgm:pt>
    <dgm:pt modelId="{5ECD3BB8-AC71-4D69-8672-774D1940BF05}">
      <dgm:prSet phldrT="[Текст]" phldr="1"/>
      <dgm:spPr/>
      <dgm:t>
        <a:bodyPr/>
        <a:lstStyle/>
        <a:p>
          <a:endParaRPr lang="uk-UA"/>
        </a:p>
      </dgm:t>
    </dgm:pt>
    <dgm:pt modelId="{646B91B4-F09F-4F88-8DB4-3C9C11901B92}" type="parTrans" cxnId="{24C31E8E-17EE-4388-ADF9-7C44D3E36DDF}">
      <dgm:prSet/>
      <dgm:spPr/>
      <dgm:t>
        <a:bodyPr/>
        <a:lstStyle/>
        <a:p>
          <a:endParaRPr lang="uk-UA"/>
        </a:p>
      </dgm:t>
    </dgm:pt>
    <dgm:pt modelId="{1DFFF0EC-8D46-47A5-8FED-48F7937933EF}" type="sibTrans" cxnId="{24C31E8E-17EE-4388-ADF9-7C44D3E36DDF}">
      <dgm:prSet/>
      <dgm:spPr/>
      <dgm:t>
        <a:bodyPr/>
        <a:lstStyle/>
        <a:p>
          <a:endParaRPr lang="uk-UA"/>
        </a:p>
      </dgm:t>
    </dgm:pt>
    <dgm:pt modelId="{CFA42E74-65A7-458F-B79E-38F7FE788F85}" type="pres">
      <dgm:prSet presAssocID="{BE6D7EF4-B1FF-4B73-B54E-85BCCE85C7A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8B14747-3EFA-428B-BDFF-1F740B167A41}" type="pres">
      <dgm:prSet presAssocID="{2D9DA662-E14B-4255-80FE-D9EF3F3AD7AA}" presName="composite" presStyleCnt="0"/>
      <dgm:spPr/>
    </dgm:pt>
    <dgm:pt modelId="{324A6362-59AF-4532-938B-A8BFABDF9958}" type="pres">
      <dgm:prSet presAssocID="{2D9DA662-E14B-4255-80FE-D9EF3F3AD7A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6B3BF-DB32-4855-ABB0-72899E68DB2E}" type="pres">
      <dgm:prSet presAssocID="{2D9DA662-E14B-4255-80FE-D9EF3F3AD7A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4A8FD-AC99-42B8-9195-FA9D1DAA1078}" type="pres">
      <dgm:prSet presAssocID="{2D9DA662-E14B-4255-80FE-D9EF3F3AD7AA}" presName="BalanceSpacing" presStyleCnt="0"/>
      <dgm:spPr/>
    </dgm:pt>
    <dgm:pt modelId="{9F6A5EA3-54BC-4DA3-87E9-50157B761E4B}" type="pres">
      <dgm:prSet presAssocID="{2D9DA662-E14B-4255-80FE-D9EF3F3AD7AA}" presName="BalanceSpacing1" presStyleCnt="0"/>
      <dgm:spPr/>
    </dgm:pt>
    <dgm:pt modelId="{7AC1C09F-A20B-489F-8FE5-609E0A8CFA93}" type="pres">
      <dgm:prSet presAssocID="{4F487C2F-7647-4856-AC08-3CD25633783A}" presName="Accent1Text" presStyleLbl="node1" presStyleIdx="1" presStyleCnt="6"/>
      <dgm:spPr/>
      <dgm:t>
        <a:bodyPr/>
        <a:lstStyle/>
        <a:p>
          <a:endParaRPr lang="ru-RU"/>
        </a:p>
      </dgm:t>
    </dgm:pt>
    <dgm:pt modelId="{BCAAB1CD-0180-4CA1-9019-AFBCD8AF5396}" type="pres">
      <dgm:prSet presAssocID="{4F487C2F-7647-4856-AC08-3CD25633783A}" presName="spaceBetweenRectangles" presStyleCnt="0"/>
      <dgm:spPr/>
    </dgm:pt>
    <dgm:pt modelId="{DFC9FDF0-5A2B-499E-A9FB-B8B0195B2935}" type="pres">
      <dgm:prSet presAssocID="{8213BE4D-8F94-4BBA-8023-552041589D8B}" presName="composite" presStyleCnt="0"/>
      <dgm:spPr/>
    </dgm:pt>
    <dgm:pt modelId="{0B350622-B948-4972-9096-DCECF84BFD83}" type="pres">
      <dgm:prSet presAssocID="{8213BE4D-8F94-4BBA-8023-552041589D8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86AE6-36EB-43F5-AAD2-0CA34F74E153}" type="pres">
      <dgm:prSet presAssocID="{8213BE4D-8F94-4BBA-8023-552041589D8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68D35-46DD-4D7D-A728-937C9DCB1628}" type="pres">
      <dgm:prSet presAssocID="{8213BE4D-8F94-4BBA-8023-552041589D8B}" presName="BalanceSpacing" presStyleCnt="0"/>
      <dgm:spPr/>
    </dgm:pt>
    <dgm:pt modelId="{BD3E549A-B0A9-4548-B2FB-AAB8F9CD283C}" type="pres">
      <dgm:prSet presAssocID="{8213BE4D-8F94-4BBA-8023-552041589D8B}" presName="BalanceSpacing1" presStyleCnt="0"/>
      <dgm:spPr/>
    </dgm:pt>
    <dgm:pt modelId="{69999AE2-BF98-4A3C-84A2-A5C230FE01F0}" type="pres">
      <dgm:prSet presAssocID="{D544302A-1E0F-476D-B849-6F75B0E93344}" presName="Accent1Text" presStyleLbl="node1" presStyleIdx="3" presStyleCnt="6"/>
      <dgm:spPr/>
      <dgm:t>
        <a:bodyPr/>
        <a:lstStyle/>
        <a:p>
          <a:endParaRPr lang="ru-RU"/>
        </a:p>
      </dgm:t>
    </dgm:pt>
    <dgm:pt modelId="{E90318F2-4F1A-4CA0-89DA-E9439E786C93}" type="pres">
      <dgm:prSet presAssocID="{D544302A-1E0F-476D-B849-6F75B0E93344}" presName="spaceBetweenRectangles" presStyleCnt="0"/>
      <dgm:spPr/>
    </dgm:pt>
    <dgm:pt modelId="{1FC1C887-E3B9-467D-B87F-E817154EAB13}" type="pres">
      <dgm:prSet presAssocID="{EA90721B-CFA9-456B-95AB-8AC44551D58C}" presName="composite" presStyleCnt="0"/>
      <dgm:spPr/>
    </dgm:pt>
    <dgm:pt modelId="{11B4753B-0431-4EF7-AA48-FB8378AED388}" type="pres">
      <dgm:prSet presAssocID="{EA90721B-CFA9-456B-95AB-8AC44551D58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C64F4-303D-414A-8A3C-B144C2869756}" type="pres">
      <dgm:prSet presAssocID="{EA90721B-CFA9-456B-95AB-8AC44551D58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8E384-4863-47D7-9BB8-F64FAD1332CA}" type="pres">
      <dgm:prSet presAssocID="{EA90721B-CFA9-456B-95AB-8AC44551D58C}" presName="BalanceSpacing" presStyleCnt="0"/>
      <dgm:spPr/>
    </dgm:pt>
    <dgm:pt modelId="{B3AE5140-E5DD-4647-9113-1DD9D1F92EDA}" type="pres">
      <dgm:prSet presAssocID="{EA90721B-CFA9-456B-95AB-8AC44551D58C}" presName="BalanceSpacing1" presStyleCnt="0"/>
      <dgm:spPr/>
    </dgm:pt>
    <dgm:pt modelId="{0695B699-838F-4E18-8F70-15015173B3C7}" type="pres">
      <dgm:prSet presAssocID="{A9430BD2-1B9C-4361-89BA-5137F6AB740A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2740EF12-73CE-453E-BEE3-CB204FFDBE5B}" type="presOf" srcId="{2D9DA662-E14B-4255-80FE-D9EF3F3AD7AA}" destId="{324A6362-59AF-4532-938B-A8BFABDF9958}" srcOrd="0" destOrd="0" presId="urn:microsoft.com/office/officeart/2008/layout/AlternatingHexagons"/>
    <dgm:cxn modelId="{ACB55BBD-8EBA-4DFB-8297-3BA4B7F94976}" type="presOf" srcId="{D544302A-1E0F-476D-B849-6F75B0E93344}" destId="{69999AE2-BF98-4A3C-84A2-A5C230FE01F0}" srcOrd="0" destOrd="0" presId="urn:microsoft.com/office/officeart/2008/layout/AlternatingHexagons"/>
    <dgm:cxn modelId="{36D93C4C-C76E-455C-81C0-E1AA81003A59}" type="presOf" srcId="{5ECD3BB8-AC71-4D69-8672-774D1940BF05}" destId="{F96C64F4-303D-414A-8A3C-B144C2869756}" srcOrd="0" destOrd="0" presId="urn:microsoft.com/office/officeart/2008/layout/AlternatingHexagons"/>
    <dgm:cxn modelId="{E6A383D0-FBFB-4083-A456-9A12A3420C14}" srcId="{BE6D7EF4-B1FF-4B73-B54E-85BCCE85C7A6}" destId="{EA90721B-CFA9-456B-95AB-8AC44551D58C}" srcOrd="2" destOrd="0" parTransId="{132AD516-C7E8-4845-8612-067EDA886B14}" sibTransId="{A9430BD2-1B9C-4361-89BA-5137F6AB740A}"/>
    <dgm:cxn modelId="{7C052366-4775-40F7-B5B0-723641120FDB}" type="presOf" srcId="{4F487C2F-7647-4856-AC08-3CD25633783A}" destId="{7AC1C09F-A20B-489F-8FE5-609E0A8CFA93}" srcOrd="0" destOrd="0" presId="urn:microsoft.com/office/officeart/2008/layout/AlternatingHexagons"/>
    <dgm:cxn modelId="{0E7C10D9-DDC4-48BF-84B8-20FFD142F1D5}" type="presOf" srcId="{A313B931-2DAA-4FCB-9FF5-3AC7AB9EFD53}" destId="{86486AE6-36EB-43F5-AAD2-0CA34F74E153}" srcOrd="0" destOrd="0" presId="urn:microsoft.com/office/officeart/2008/layout/AlternatingHexagons"/>
    <dgm:cxn modelId="{DE21FB8C-159B-437F-8BCD-8B0AA51F6848}" type="presOf" srcId="{9619BC81-4FC7-40E9-84EA-54FA81780AD9}" destId="{2DA6B3BF-DB32-4855-ABB0-72899E68DB2E}" srcOrd="0" destOrd="0" presId="urn:microsoft.com/office/officeart/2008/layout/AlternatingHexagons"/>
    <dgm:cxn modelId="{24C31E8E-17EE-4388-ADF9-7C44D3E36DDF}" srcId="{EA90721B-CFA9-456B-95AB-8AC44551D58C}" destId="{5ECD3BB8-AC71-4D69-8672-774D1940BF05}" srcOrd="0" destOrd="0" parTransId="{646B91B4-F09F-4F88-8DB4-3C9C11901B92}" sibTransId="{1DFFF0EC-8D46-47A5-8FED-48F7937933EF}"/>
    <dgm:cxn modelId="{7020DC3F-79C4-4878-AF91-E431D097A1B4}" type="presOf" srcId="{A9430BD2-1B9C-4361-89BA-5137F6AB740A}" destId="{0695B699-838F-4E18-8F70-15015173B3C7}" srcOrd="0" destOrd="0" presId="urn:microsoft.com/office/officeart/2008/layout/AlternatingHexagons"/>
    <dgm:cxn modelId="{25DE0702-71B9-4069-ADFC-8993AABDE793}" type="presOf" srcId="{8213BE4D-8F94-4BBA-8023-552041589D8B}" destId="{0B350622-B948-4972-9096-DCECF84BFD83}" srcOrd="0" destOrd="0" presId="urn:microsoft.com/office/officeart/2008/layout/AlternatingHexagons"/>
    <dgm:cxn modelId="{42BDC033-F45F-4BF0-940E-AAA8BBA7BB4F}" srcId="{8213BE4D-8F94-4BBA-8023-552041589D8B}" destId="{A313B931-2DAA-4FCB-9FF5-3AC7AB9EFD53}" srcOrd="0" destOrd="0" parTransId="{9B92E09E-93BB-4893-8402-FEA6EB1F3BA7}" sibTransId="{D167C68A-DF54-446F-B672-9A3176D524F1}"/>
    <dgm:cxn modelId="{A7956C22-0FD4-447B-93F6-4075D8F058B2}" srcId="{BE6D7EF4-B1FF-4B73-B54E-85BCCE85C7A6}" destId="{2D9DA662-E14B-4255-80FE-D9EF3F3AD7AA}" srcOrd="0" destOrd="0" parTransId="{793A332D-A730-435E-B704-4504A11A893D}" sibTransId="{4F487C2F-7647-4856-AC08-3CD25633783A}"/>
    <dgm:cxn modelId="{3E8B716D-E75B-41B5-A769-DD125D3461F2}" srcId="{2D9DA662-E14B-4255-80FE-D9EF3F3AD7AA}" destId="{9619BC81-4FC7-40E9-84EA-54FA81780AD9}" srcOrd="0" destOrd="0" parTransId="{D19C5FC5-818A-47DF-B3F8-DB4DE2206C6F}" sibTransId="{DDD71C56-944B-4E59-96CC-A23629E4F44D}"/>
    <dgm:cxn modelId="{F45EF044-777B-45BE-B4DD-418603B1DDAD}" srcId="{BE6D7EF4-B1FF-4B73-B54E-85BCCE85C7A6}" destId="{8213BE4D-8F94-4BBA-8023-552041589D8B}" srcOrd="1" destOrd="0" parTransId="{7A38D28B-DA0F-431B-9C0A-EC993BC0CEF8}" sibTransId="{D544302A-1E0F-476D-B849-6F75B0E93344}"/>
    <dgm:cxn modelId="{EF3CAF26-20AE-4C28-A754-545413A0A77A}" type="presOf" srcId="{BE6D7EF4-B1FF-4B73-B54E-85BCCE85C7A6}" destId="{CFA42E74-65A7-458F-B79E-38F7FE788F85}" srcOrd="0" destOrd="0" presId="urn:microsoft.com/office/officeart/2008/layout/AlternatingHexagons"/>
    <dgm:cxn modelId="{89602000-9E3E-4E7D-B13E-405071A20FEF}" type="presOf" srcId="{EA90721B-CFA9-456B-95AB-8AC44551D58C}" destId="{11B4753B-0431-4EF7-AA48-FB8378AED388}" srcOrd="0" destOrd="0" presId="urn:microsoft.com/office/officeart/2008/layout/AlternatingHexagons"/>
    <dgm:cxn modelId="{20E38394-B8F7-4C7A-AC6D-3DA1694C0954}" type="presParOf" srcId="{CFA42E74-65A7-458F-B79E-38F7FE788F85}" destId="{B8B14747-3EFA-428B-BDFF-1F740B167A41}" srcOrd="0" destOrd="0" presId="urn:microsoft.com/office/officeart/2008/layout/AlternatingHexagons"/>
    <dgm:cxn modelId="{B80EDFC1-9296-4B2B-AAAA-97FFE0D7E6EC}" type="presParOf" srcId="{B8B14747-3EFA-428B-BDFF-1F740B167A41}" destId="{324A6362-59AF-4532-938B-A8BFABDF9958}" srcOrd="0" destOrd="0" presId="urn:microsoft.com/office/officeart/2008/layout/AlternatingHexagons"/>
    <dgm:cxn modelId="{E75AB3D9-9591-42FE-907E-1883646A3CA6}" type="presParOf" srcId="{B8B14747-3EFA-428B-BDFF-1F740B167A41}" destId="{2DA6B3BF-DB32-4855-ABB0-72899E68DB2E}" srcOrd="1" destOrd="0" presId="urn:microsoft.com/office/officeart/2008/layout/AlternatingHexagons"/>
    <dgm:cxn modelId="{D7B5F7DF-A7C4-4E62-A5AE-4D629D7CD213}" type="presParOf" srcId="{B8B14747-3EFA-428B-BDFF-1F740B167A41}" destId="{E264A8FD-AC99-42B8-9195-FA9D1DAA1078}" srcOrd="2" destOrd="0" presId="urn:microsoft.com/office/officeart/2008/layout/AlternatingHexagons"/>
    <dgm:cxn modelId="{0C12D453-7130-4C38-AB29-B1A0ED7D6AA3}" type="presParOf" srcId="{B8B14747-3EFA-428B-BDFF-1F740B167A41}" destId="{9F6A5EA3-54BC-4DA3-87E9-50157B761E4B}" srcOrd="3" destOrd="0" presId="urn:microsoft.com/office/officeart/2008/layout/AlternatingHexagons"/>
    <dgm:cxn modelId="{F86B832E-4543-48AC-A305-009863FE035B}" type="presParOf" srcId="{B8B14747-3EFA-428B-BDFF-1F740B167A41}" destId="{7AC1C09F-A20B-489F-8FE5-609E0A8CFA93}" srcOrd="4" destOrd="0" presId="urn:microsoft.com/office/officeart/2008/layout/AlternatingHexagons"/>
    <dgm:cxn modelId="{A944B347-156A-41FB-84E8-27B23F85702F}" type="presParOf" srcId="{CFA42E74-65A7-458F-B79E-38F7FE788F85}" destId="{BCAAB1CD-0180-4CA1-9019-AFBCD8AF5396}" srcOrd="1" destOrd="0" presId="urn:microsoft.com/office/officeart/2008/layout/AlternatingHexagons"/>
    <dgm:cxn modelId="{D67D138F-1963-4150-8673-C18465F0F949}" type="presParOf" srcId="{CFA42E74-65A7-458F-B79E-38F7FE788F85}" destId="{DFC9FDF0-5A2B-499E-A9FB-B8B0195B2935}" srcOrd="2" destOrd="0" presId="urn:microsoft.com/office/officeart/2008/layout/AlternatingHexagons"/>
    <dgm:cxn modelId="{8D4BF898-7693-454B-8BE7-DE22261027DF}" type="presParOf" srcId="{DFC9FDF0-5A2B-499E-A9FB-B8B0195B2935}" destId="{0B350622-B948-4972-9096-DCECF84BFD83}" srcOrd="0" destOrd="0" presId="urn:microsoft.com/office/officeart/2008/layout/AlternatingHexagons"/>
    <dgm:cxn modelId="{0CFB6C65-DBEF-4280-885A-ABDB35316F3A}" type="presParOf" srcId="{DFC9FDF0-5A2B-499E-A9FB-B8B0195B2935}" destId="{86486AE6-36EB-43F5-AAD2-0CA34F74E153}" srcOrd="1" destOrd="0" presId="urn:microsoft.com/office/officeart/2008/layout/AlternatingHexagons"/>
    <dgm:cxn modelId="{ADAD2D95-8E25-4E4E-B28A-2A434C758200}" type="presParOf" srcId="{DFC9FDF0-5A2B-499E-A9FB-B8B0195B2935}" destId="{79168D35-46DD-4D7D-A728-937C9DCB1628}" srcOrd="2" destOrd="0" presId="urn:microsoft.com/office/officeart/2008/layout/AlternatingHexagons"/>
    <dgm:cxn modelId="{C7C2CD98-A84E-457B-A80E-CAD22A8B2BF7}" type="presParOf" srcId="{DFC9FDF0-5A2B-499E-A9FB-B8B0195B2935}" destId="{BD3E549A-B0A9-4548-B2FB-AAB8F9CD283C}" srcOrd="3" destOrd="0" presId="urn:microsoft.com/office/officeart/2008/layout/AlternatingHexagons"/>
    <dgm:cxn modelId="{88933BF9-10EC-42EC-8743-6FB9475CF1E3}" type="presParOf" srcId="{DFC9FDF0-5A2B-499E-A9FB-B8B0195B2935}" destId="{69999AE2-BF98-4A3C-84A2-A5C230FE01F0}" srcOrd="4" destOrd="0" presId="urn:microsoft.com/office/officeart/2008/layout/AlternatingHexagons"/>
    <dgm:cxn modelId="{49029FAE-D430-4E3A-BE1C-21B3CAC41C43}" type="presParOf" srcId="{CFA42E74-65A7-458F-B79E-38F7FE788F85}" destId="{E90318F2-4F1A-4CA0-89DA-E9439E786C93}" srcOrd="3" destOrd="0" presId="urn:microsoft.com/office/officeart/2008/layout/AlternatingHexagons"/>
    <dgm:cxn modelId="{D6AF2BA1-F04A-4264-AA87-A63E537206B1}" type="presParOf" srcId="{CFA42E74-65A7-458F-B79E-38F7FE788F85}" destId="{1FC1C887-E3B9-467D-B87F-E817154EAB13}" srcOrd="4" destOrd="0" presId="urn:microsoft.com/office/officeart/2008/layout/AlternatingHexagons"/>
    <dgm:cxn modelId="{8034DDF7-D9C8-4E1C-B5C3-2011196D7B95}" type="presParOf" srcId="{1FC1C887-E3B9-467D-B87F-E817154EAB13}" destId="{11B4753B-0431-4EF7-AA48-FB8378AED388}" srcOrd="0" destOrd="0" presId="urn:microsoft.com/office/officeart/2008/layout/AlternatingHexagons"/>
    <dgm:cxn modelId="{145A52EA-53C3-4A41-BC4F-BDFB4028105E}" type="presParOf" srcId="{1FC1C887-E3B9-467D-B87F-E817154EAB13}" destId="{F96C64F4-303D-414A-8A3C-B144C2869756}" srcOrd="1" destOrd="0" presId="urn:microsoft.com/office/officeart/2008/layout/AlternatingHexagons"/>
    <dgm:cxn modelId="{ECF4CE54-C64F-4332-A328-EA06E433DACE}" type="presParOf" srcId="{1FC1C887-E3B9-467D-B87F-E817154EAB13}" destId="{F578E384-4863-47D7-9BB8-F64FAD1332CA}" srcOrd="2" destOrd="0" presId="urn:microsoft.com/office/officeart/2008/layout/AlternatingHexagons"/>
    <dgm:cxn modelId="{643B25E2-6133-42DF-A284-30E4C49F7316}" type="presParOf" srcId="{1FC1C887-E3B9-467D-B87F-E817154EAB13}" destId="{B3AE5140-E5DD-4647-9113-1DD9D1F92EDA}" srcOrd="3" destOrd="0" presId="urn:microsoft.com/office/officeart/2008/layout/AlternatingHexagons"/>
    <dgm:cxn modelId="{E99A153D-C695-4F60-91C4-58B089331E17}" type="presParOf" srcId="{1FC1C887-E3B9-467D-B87F-E817154EAB13}" destId="{0695B699-838F-4E18-8F70-15015173B3C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C735FB-8882-4389-8D28-71FE4765A4C9}" type="doc">
      <dgm:prSet loTypeId="urn:microsoft.com/office/officeart/2005/8/layout/radial4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604F5AAE-F953-49C9-8CB6-AF1DB649C83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4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Вступ</a:t>
          </a:r>
          <a:endParaRPr lang="uk-UA" sz="4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64BB81-9301-4C78-922E-61DA6BB541EA}" type="parTrans" cxnId="{846C8EC4-A9F7-4077-82DA-39F18996D896}">
      <dgm:prSet/>
      <dgm:spPr/>
      <dgm:t>
        <a:bodyPr/>
        <a:lstStyle/>
        <a:p>
          <a:endParaRPr lang="uk-UA" sz="2000" b="1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6B75AE-B490-4135-BD12-5DB0C690805E}" type="sibTrans" cxnId="{846C8EC4-A9F7-4077-82DA-39F18996D896}">
      <dgm:prSet/>
      <dgm:spPr/>
      <dgm:t>
        <a:bodyPr/>
        <a:lstStyle/>
        <a:p>
          <a:endParaRPr lang="uk-UA" sz="2000" b="1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97B1B4-36F2-4DE9-B460-FB69D8C479E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Предмет дослідження</a:t>
          </a:r>
          <a:endParaRPr lang="uk-UA" sz="1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DD7028-DD30-4583-A364-60F965D27AC3}" type="parTrans" cxnId="{653A581F-B3A3-4C81-B186-913151772D66}">
      <dgm:prSet/>
      <dgm:spPr>
        <a:solidFill>
          <a:schemeClr val="accent2"/>
        </a:solidFill>
      </dgm:spPr>
      <dgm:t>
        <a:bodyPr/>
        <a:lstStyle/>
        <a:p>
          <a:endParaRPr lang="uk-UA" sz="2000" b="1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0B4866-76A9-47BD-BF82-44BBE6B920F9}" type="sibTrans" cxnId="{653A581F-B3A3-4C81-B186-913151772D66}">
      <dgm:prSet/>
      <dgm:spPr/>
      <dgm:t>
        <a:bodyPr/>
        <a:lstStyle/>
        <a:p>
          <a:endParaRPr lang="uk-UA" sz="2000" b="1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732AB9-B8BE-41C8-AAAD-73B18A4AB271}">
      <dgm:prSet custT="1"/>
      <dgm:spPr/>
      <dgm:t>
        <a:bodyPr/>
        <a:lstStyle/>
        <a:p>
          <a:r>
            <a:rPr lang="uk-UA" sz="18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Об’єкт дослідження </a:t>
          </a:r>
          <a:endParaRPr lang="uk-UA" sz="1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AC7304-DEDB-4340-9DDE-4BFDD19ADE4A}" type="parTrans" cxnId="{1ACC8838-1E39-4729-A896-4FF16A95A7F1}">
      <dgm:prSet/>
      <dgm:spPr/>
      <dgm:t>
        <a:bodyPr/>
        <a:lstStyle/>
        <a:p>
          <a:endParaRPr lang="uk-UA" sz="2000" b="1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6C6EFF-07E7-43A5-98CE-DEB41954C993}" type="sibTrans" cxnId="{1ACC8838-1E39-4729-A896-4FF16A95A7F1}">
      <dgm:prSet/>
      <dgm:spPr/>
      <dgm:t>
        <a:bodyPr/>
        <a:lstStyle/>
        <a:p>
          <a:endParaRPr lang="uk-UA" sz="2000" b="1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B1170C-B318-471E-9A19-67031521C987}">
      <dgm:prSet custT="1"/>
      <dgm:spPr/>
      <dgm:t>
        <a:bodyPr/>
        <a:lstStyle/>
        <a:p>
          <a:r>
            <a:rPr lang="uk-UA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Завдання дослідження</a:t>
          </a:r>
          <a:endParaRPr lang="uk-UA" sz="1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81EDDE-D12C-4435-81E6-A68F43556298}" type="parTrans" cxnId="{A536D20B-7113-41B7-9743-C4FFCD0BDE0B}">
      <dgm:prSet/>
      <dgm:spPr/>
      <dgm:t>
        <a:bodyPr/>
        <a:lstStyle/>
        <a:p>
          <a:endParaRPr lang="uk-UA" sz="2000" b="1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EF4715-1EAD-4CDE-8AE9-357797CA1C44}" type="sibTrans" cxnId="{A536D20B-7113-41B7-9743-C4FFCD0BDE0B}">
      <dgm:prSet/>
      <dgm:spPr/>
      <dgm:t>
        <a:bodyPr/>
        <a:lstStyle/>
        <a:p>
          <a:endParaRPr lang="uk-UA" sz="2000" b="1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3FBB28-1651-4435-AA1D-D4318F682421}">
      <dgm:prSet custT="1"/>
      <dgm:spPr/>
      <dgm:t>
        <a:bodyPr/>
        <a:lstStyle/>
        <a:p>
          <a:r>
            <a:rPr lang="uk-UA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Мета дослідження</a:t>
          </a:r>
          <a:endParaRPr lang="uk-UA" sz="1800" b="1" i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5449D4-4043-4E1D-840D-E55DE010A12C}" type="parTrans" cxnId="{0CFFB87C-4232-464C-8B2D-D7006CD7D6E6}">
      <dgm:prSet/>
      <dgm:spPr/>
      <dgm:t>
        <a:bodyPr/>
        <a:lstStyle/>
        <a:p>
          <a:endParaRPr lang="uk-UA"/>
        </a:p>
      </dgm:t>
    </dgm:pt>
    <dgm:pt modelId="{5F667AB4-C6D2-42D0-A5A6-23F09CB83015}" type="sibTrans" cxnId="{0CFFB87C-4232-464C-8B2D-D7006CD7D6E6}">
      <dgm:prSet/>
      <dgm:spPr/>
      <dgm:t>
        <a:bodyPr/>
        <a:lstStyle/>
        <a:p>
          <a:endParaRPr lang="uk-UA"/>
        </a:p>
      </dgm:t>
    </dgm:pt>
    <dgm:pt modelId="{D6CFFC54-0EC6-4789-B2B8-5C19DCC6D2C0}">
      <dgm:prSet custT="1"/>
      <dgm:spPr/>
      <dgm:t>
        <a:bodyPr/>
        <a:lstStyle/>
        <a:p>
          <a:r>
            <a:rPr lang="uk-UA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Тема дослідження </a:t>
          </a:r>
          <a:endParaRPr lang="uk-UA" sz="1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7B0AFA-FEB8-4314-98C9-7F1A203C00F9}" type="sibTrans" cxnId="{31BB16F2-5C59-4B08-9243-CF842CE565DD}">
      <dgm:prSet/>
      <dgm:spPr/>
      <dgm:t>
        <a:bodyPr/>
        <a:lstStyle/>
        <a:p>
          <a:endParaRPr lang="uk-UA"/>
        </a:p>
      </dgm:t>
    </dgm:pt>
    <dgm:pt modelId="{5F063D59-C949-424B-BABD-B6526102AD1A}" type="parTrans" cxnId="{31BB16F2-5C59-4B08-9243-CF842CE565DD}">
      <dgm:prSet/>
      <dgm:spPr/>
      <dgm:t>
        <a:bodyPr/>
        <a:lstStyle/>
        <a:p>
          <a:endParaRPr lang="uk-UA"/>
        </a:p>
      </dgm:t>
    </dgm:pt>
    <dgm:pt modelId="{DC43AE21-4806-441C-9ACE-4592C829B5A5}">
      <dgm:prSet custT="1"/>
      <dgm:spPr/>
      <dgm:t>
        <a:bodyPr/>
        <a:lstStyle/>
        <a:p>
          <a:r>
            <a:rPr lang="uk-UA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Актуальність дослідження</a:t>
          </a:r>
          <a:endParaRPr lang="uk-UA" sz="1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206E84-B847-42F9-BA9B-7AC66E46393B}" type="parTrans" cxnId="{672AC65F-3D95-491C-827E-BF75E6B8A348}">
      <dgm:prSet/>
      <dgm:spPr/>
      <dgm:t>
        <a:bodyPr/>
        <a:lstStyle/>
        <a:p>
          <a:endParaRPr lang="uk-UA"/>
        </a:p>
      </dgm:t>
    </dgm:pt>
    <dgm:pt modelId="{34C5D354-30D2-4647-8AED-10B730CAB28A}" type="sibTrans" cxnId="{672AC65F-3D95-491C-827E-BF75E6B8A348}">
      <dgm:prSet/>
      <dgm:spPr/>
      <dgm:t>
        <a:bodyPr/>
        <a:lstStyle/>
        <a:p>
          <a:endParaRPr lang="uk-UA"/>
        </a:p>
      </dgm:t>
    </dgm:pt>
    <dgm:pt modelId="{C400196D-9419-43D0-B28A-966C30A7EFE6}">
      <dgm:prSet custT="1"/>
      <dgm:spPr/>
      <dgm:t>
        <a:bodyPr/>
        <a:lstStyle/>
        <a:p>
          <a:r>
            <a:rPr lang="uk-UA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Методи дослідження</a:t>
          </a:r>
          <a:endParaRPr lang="uk-UA" sz="1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545FB7-C5A1-4629-BFDC-AC51A4BAD253}" type="sibTrans" cxnId="{D1C36DF4-ADCF-430D-8DB8-C1499B043B9E}">
      <dgm:prSet/>
      <dgm:spPr/>
      <dgm:t>
        <a:bodyPr/>
        <a:lstStyle/>
        <a:p>
          <a:endParaRPr lang="uk-UA" sz="2000" b="1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08843-CC39-4D54-8D98-4C35B019B9A5}" type="parTrans" cxnId="{D1C36DF4-ADCF-430D-8DB8-C1499B043B9E}">
      <dgm:prSet/>
      <dgm:spPr/>
      <dgm:t>
        <a:bodyPr/>
        <a:lstStyle/>
        <a:p>
          <a:endParaRPr lang="uk-UA" sz="2000" b="1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F5BFB4-3ECD-4AAB-AA6B-0B49C9AD6440}">
      <dgm:prSet custT="1"/>
      <dgm:spPr/>
      <dgm:t>
        <a:bodyPr/>
        <a:lstStyle/>
        <a:p>
          <a:r>
            <a:rPr lang="uk-UA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Практична значущість отриманих результатів </a:t>
          </a:r>
          <a:endParaRPr lang="uk-UA" sz="1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CC7989-5F2B-481C-B210-AAA736FC1BD7}" type="parTrans" cxnId="{E79C9248-4E13-48FE-98A8-E91E7F7688CD}">
      <dgm:prSet/>
      <dgm:spPr/>
      <dgm:t>
        <a:bodyPr/>
        <a:lstStyle/>
        <a:p>
          <a:endParaRPr lang="uk-UA"/>
        </a:p>
      </dgm:t>
    </dgm:pt>
    <dgm:pt modelId="{3E07AF24-981C-4973-A6EF-6D160B583F12}" type="sibTrans" cxnId="{E79C9248-4E13-48FE-98A8-E91E7F7688CD}">
      <dgm:prSet/>
      <dgm:spPr/>
      <dgm:t>
        <a:bodyPr/>
        <a:lstStyle/>
        <a:p>
          <a:endParaRPr lang="uk-UA"/>
        </a:p>
      </dgm:t>
    </dgm:pt>
    <dgm:pt modelId="{93785440-50F6-4AA6-A89E-1DF8B964FA04}" type="pres">
      <dgm:prSet presAssocID="{5EC735FB-8882-4389-8D28-71FE4765A4C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0F02B7-16B2-4543-948D-E2A9C25072AA}" type="pres">
      <dgm:prSet presAssocID="{604F5AAE-F953-49C9-8CB6-AF1DB649C83E}" presName="centerShape" presStyleLbl="node0" presStyleIdx="0" presStyleCnt="1" custScaleX="113254"/>
      <dgm:spPr/>
      <dgm:t>
        <a:bodyPr/>
        <a:lstStyle/>
        <a:p>
          <a:endParaRPr lang="ru-RU"/>
        </a:p>
      </dgm:t>
    </dgm:pt>
    <dgm:pt modelId="{95CE7AE0-73DC-4EFF-B29B-8C7C90C8B958}" type="pres">
      <dgm:prSet presAssocID="{5F063D59-C949-424B-BABD-B6526102AD1A}" presName="parTrans" presStyleLbl="bgSibTrans2D1" presStyleIdx="0" presStyleCnt="8"/>
      <dgm:spPr/>
    </dgm:pt>
    <dgm:pt modelId="{B8E2C2EA-AEE3-4AE9-B6EE-39465D45AA37}" type="pres">
      <dgm:prSet presAssocID="{D6CFFC54-0EC6-4789-B2B8-5C19DCC6D2C0}" presName="node" presStyleLbl="node1" presStyleIdx="0" presStyleCnt="8" custScaleX="1371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F5D746-9EA6-48AC-8D09-79BF36016A82}" type="pres">
      <dgm:prSet presAssocID="{C3206E84-B847-42F9-BA9B-7AC66E46393B}" presName="parTrans" presStyleLbl="bgSibTrans2D1" presStyleIdx="1" presStyleCnt="8"/>
      <dgm:spPr/>
    </dgm:pt>
    <dgm:pt modelId="{E7D93C3B-EAC0-43E9-9477-EDD31A9C9F3F}" type="pres">
      <dgm:prSet presAssocID="{DC43AE21-4806-441C-9ACE-4592C829B5A5}" presName="node" presStyleLbl="node1" presStyleIdx="1" presStyleCnt="8" custScaleX="148646">
        <dgm:presLayoutVars>
          <dgm:bulletEnabled val="1"/>
        </dgm:presLayoutVars>
      </dgm:prSet>
      <dgm:spPr/>
    </dgm:pt>
    <dgm:pt modelId="{B404B815-2112-481C-9C0B-06643DB17E5B}" type="pres">
      <dgm:prSet presAssocID="{9D5449D4-4043-4E1D-840D-E55DE010A12C}" presName="parTrans" presStyleLbl="bgSibTrans2D1" presStyleIdx="2" presStyleCnt="8"/>
      <dgm:spPr/>
    </dgm:pt>
    <dgm:pt modelId="{765F194B-5C91-469B-AD2E-A233F58E224F}" type="pres">
      <dgm:prSet presAssocID="{AE3FBB28-1651-4435-AA1D-D4318F68242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785B4F-D2DD-448C-B98F-620AF4D6F5F8}" type="pres">
      <dgm:prSet presAssocID="{3EAC7304-DEDB-4340-9DDE-4BFDD19ADE4A}" presName="parTrans" presStyleLbl="bgSibTrans2D1" presStyleIdx="3" presStyleCnt="8"/>
      <dgm:spPr/>
      <dgm:t>
        <a:bodyPr/>
        <a:lstStyle/>
        <a:p>
          <a:endParaRPr lang="ru-RU"/>
        </a:p>
      </dgm:t>
    </dgm:pt>
    <dgm:pt modelId="{75685D47-3CEC-4C67-A862-647350EA4EE6}" type="pres">
      <dgm:prSet presAssocID="{34732AB9-B8BE-41C8-AAAD-73B18A4AB271}" presName="node" presStyleLbl="node1" presStyleIdx="3" presStyleCnt="8" custScaleX="119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E8362-8CCA-45F8-ADD1-19386EE44E47}" type="pres">
      <dgm:prSet presAssocID="{4BDD7028-DD30-4583-A364-60F965D27AC3}" presName="parTrans" presStyleLbl="bgSibTrans2D1" presStyleIdx="4" presStyleCnt="8"/>
      <dgm:spPr/>
      <dgm:t>
        <a:bodyPr/>
        <a:lstStyle/>
        <a:p>
          <a:endParaRPr lang="ru-RU"/>
        </a:p>
      </dgm:t>
    </dgm:pt>
    <dgm:pt modelId="{6BDA41B1-7DB8-4012-89C2-53A7FD95C38C}" type="pres">
      <dgm:prSet presAssocID="{3097B1B4-36F2-4DE9-B460-FB69D8C479E2}" presName="node" presStyleLbl="node1" presStyleIdx="4" presStyleCnt="8" custScaleX="118275" custRadScaleRad="100031" custRadScaleInc="71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5D12C5-14C2-457B-9F0F-95406FDD3130}" type="pres">
      <dgm:prSet presAssocID="{E881EDDE-D12C-4435-81E6-A68F43556298}" presName="parTrans" presStyleLbl="bgSibTrans2D1" presStyleIdx="5" presStyleCnt="8"/>
      <dgm:spPr/>
      <dgm:t>
        <a:bodyPr/>
        <a:lstStyle/>
        <a:p>
          <a:endParaRPr lang="ru-RU"/>
        </a:p>
      </dgm:t>
    </dgm:pt>
    <dgm:pt modelId="{9BCEE30B-6D68-4691-8C0C-3844BF0C5A2F}" type="pres">
      <dgm:prSet presAssocID="{5EB1170C-B318-471E-9A19-67031521C987}" presName="node" presStyleLbl="node1" presStyleIdx="5" presStyleCnt="8" custScaleX="113535" custRadScaleRad="106201" custRadScaleInc="17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33F21-3B4D-437F-AF89-97D80288C6CA}" type="pres">
      <dgm:prSet presAssocID="{3FF08843-CC39-4D54-8D98-4C35B019B9A5}" presName="parTrans" presStyleLbl="bgSibTrans2D1" presStyleIdx="6" presStyleCnt="8"/>
      <dgm:spPr/>
      <dgm:t>
        <a:bodyPr/>
        <a:lstStyle/>
        <a:p>
          <a:endParaRPr lang="ru-RU"/>
        </a:p>
      </dgm:t>
    </dgm:pt>
    <dgm:pt modelId="{9620CF62-760D-4135-9D62-E01B7AAC3B97}" type="pres">
      <dgm:prSet presAssocID="{C400196D-9419-43D0-B28A-966C30A7EFE6}" presName="node" presStyleLbl="node1" presStyleIdx="6" presStyleCnt="8" custScaleX="114519" custRadScaleRad="105035" custRadScaleInc="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1077B-B34A-425E-A5A5-336EC3FAC519}" type="pres">
      <dgm:prSet presAssocID="{5BCC7989-5F2B-481C-B210-AAA736FC1BD7}" presName="parTrans" presStyleLbl="bgSibTrans2D1" presStyleIdx="7" presStyleCnt="8"/>
      <dgm:spPr/>
    </dgm:pt>
    <dgm:pt modelId="{758D67BD-E736-49BC-B862-CC322E7B0351}" type="pres">
      <dgm:prSet presAssocID="{7FF5BFB4-3ECD-4AAB-AA6B-0B49C9AD6440}" presName="node" presStyleLbl="node1" presStyleIdx="7" presStyleCnt="8" custScaleX="127224">
        <dgm:presLayoutVars>
          <dgm:bulletEnabled val="1"/>
        </dgm:presLayoutVars>
      </dgm:prSet>
      <dgm:spPr/>
    </dgm:pt>
  </dgm:ptLst>
  <dgm:cxnLst>
    <dgm:cxn modelId="{1ACC8838-1E39-4729-A896-4FF16A95A7F1}" srcId="{604F5AAE-F953-49C9-8CB6-AF1DB649C83E}" destId="{34732AB9-B8BE-41C8-AAAD-73B18A4AB271}" srcOrd="3" destOrd="0" parTransId="{3EAC7304-DEDB-4340-9DDE-4BFDD19ADE4A}" sibTransId="{FC6C6EFF-07E7-43A5-98CE-DEB41954C993}"/>
    <dgm:cxn modelId="{4799D720-E0D4-49E7-B935-9DDFF7964036}" type="presOf" srcId="{9D5449D4-4043-4E1D-840D-E55DE010A12C}" destId="{B404B815-2112-481C-9C0B-06643DB17E5B}" srcOrd="0" destOrd="0" presId="urn:microsoft.com/office/officeart/2005/8/layout/radial4"/>
    <dgm:cxn modelId="{846C8EC4-A9F7-4077-82DA-39F18996D896}" srcId="{5EC735FB-8882-4389-8D28-71FE4765A4C9}" destId="{604F5AAE-F953-49C9-8CB6-AF1DB649C83E}" srcOrd="0" destOrd="0" parTransId="{F964BB81-9301-4C78-922E-61DA6BB541EA}" sibTransId="{C36B75AE-B490-4135-BD12-5DB0C690805E}"/>
    <dgm:cxn modelId="{672AC65F-3D95-491C-827E-BF75E6B8A348}" srcId="{604F5AAE-F953-49C9-8CB6-AF1DB649C83E}" destId="{DC43AE21-4806-441C-9ACE-4592C829B5A5}" srcOrd="1" destOrd="0" parTransId="{C3206E84-B847-42F9-BA9B-7AC66E46393B}" sibTransId="{34C5D354-30D2-4647-8AED-10B730CAB28A}"/>
    <dgm:cxn modelId="{25E65654-11B5-46E9-A2F1-71F2941D86DF}" type="presOf" srcId="{5F063D59-C949-424B-BABD-B6526102AD1A}" destId="{95CE7AE0-73DC-4EFF-B29B-8C7C90C8B958}" srcOrd="0" destOrd="0" presId="urn:microsoft.com/office/officeart/2005/8/layout/radial4"/>
    <dgm:cxn modelId="{97DD54BD-5E38-4CDE-9B8C-1F01F521A29E}" type="presOf" srcId="{E881EDDE-D12C-4435-81E6-A68F43556298}" destId="{385D12C5-14C2-457B-9F0F-95406FDD3130}" srcOrd="0" destOrd="0" presId="urn:microsoft.com/office/officeart/2005/8/layout/radial4"/>
    <dgm:cxn modelId="{FCA4216A-18FF-4F63-BCA8-E61B81AA749C}" type="presOf" srcId="{3097B1B4-36F2-4DE9-B460-FB69D8C479E2}" destId="{6BDA41B1-7DB8-4012-89C2-53A7FD95C38C}" srcOrd="0" destOrd="0" presId="urn:microsoft.com/office/officeart/2005/8/layout/radial4"/>
    <dgm:cxn modelId="{A536D20B-7113-41B7-9743-C4FFCD0BDE0B}" srcId="{604F5AAE-F953-49C9-8CB6-AF1DB649C83E}" destId="{5EB1170C-B318-471E-9A19-67031521C987}" srcOrd="5" destOrd="0" parTransId="{E881EDDE-D12C-4435-81E6-A68F43556298}" sibTransId="{C5EF4715-1EAD-4CDE-8AE9-357797CA1C44}"/>
    <dgm:cxn modelId="{99DC9D03-1ADB-4C95-8D74-776FD9BFE161}" type="presOf" srcId="{D6CFFC54-0EC6-4789-B2B8-5C19DCC6D2C0}" destId="{B8E2C2EA-AEE3-4AE9-B6EE-39465D45AA37}" srcOrd="0" destOrd="0" presId="urn:microsoft.com/office/officeart/2005/8/layout/radial4"/>
    <dgm:cxn modelId="{D1C36DF4-ADCF-430D-8DB8-C1499B043B9E}" srcId="{604F5AAE-F953-49C9-8CB6-AF1DB649C83E}" destId="{C400196D-9419-43D0-B28A-966C30A7EFE6}" srcOrd="6" destOrd="0" parTransId="{3FF08843-CC39-4D54-8D98-4C35B019B9A5}" sibTransId="{48545FB7-C5A1-4629-BFDC-AC51A4BAD253}"/>
    <dgm:cxn modelId="{07BE93BD-803A-4F8D-8441-3C92D4780CF5}" type="presOf" srcId="{C400196D-9419-43D0-B28A-966C30A7EFE6}" destId="{9620CF62-760D-4135-9D62-E01B7AAC3B97}" srcOrd="0" destOrd="0" presId="urn:microsoft.com/office/officeart/2005/8/layout/radial4"/>
    <dgm:cxn modelId="{C5CF40D9-9AD7-4BCE-9442-527BCF7DB86C}" type="presOf" srcId="{604F5AAE-F953-49C9-8CB6-AF1DB649C83E}" destId="{AA0F02B7-16B2-4543-948D-E2A9C25072AA}" srcOrd="0" destOrd="0" presId="urn:microsoft.com/office/officeart/2005/8/layout/radial4"/>
    <dgm:cxn modelId="{B4624F23-3F8C-4AD4-BE1C-F0D283DD5FFC}" type="presOf" srcId="{AE3FBB28-1651-4435-AA1D-D4318F682421}" destId="{765F194B-5C91-469B-AD2E-A233F58E224F}" srcOrd="0" destOrd="0" presId="urn:microsoft.com/office/officeart/2005/8/layout/radial4"/>
    <dgm:cxn modelId="{50197C49-1934-474E-9B73-396691A37200}" type="presOf" srcId="{5BCC7989-5F2B-481C-B210-AAA736FC1BD7}" destId="{CEC1077B-B34A-425E-A5A5-336EC3FAC519}" srcOrd="0" destOrd="0" presId="urn:microsoft.com/office/officeart/2005/8/layout/radial4"/>
    <dgm:cxn modelId="{228FE594-D488-4DAB-953E-29ED2256F6B4}" type="presOf" srcId="{3FF08843-CC39-4D54-8D98-4C35B019B9A5}" destId="{34C33F21-3B4D-437F-AF89-97D80288C6CA}" srcOrd="0" destOrd="0" presId="urn:microsoft.com/office/officeart/2005/8/layout/radial4"/>
    <dgm:cxn modelId="{F9C4610C-2340-43FA-AEC7-4968F14F67EC}" type="presOf" srcId="{3EAC7304-DEDB-4340-9DDE-4BFDD19ADE4A}" destId="{E7785B4F-D2DD-448C-B98F-620AF4D6F5F8}" srcOrd="0" destOrd="0" presId="urn:microsoft.com/office/officeart/2005/8/layout/radial4"/>
    <dgm:cxn modelId="{58DF8BE1-E643-4F40-998D-90EA7B4AFD4B}" type="presOf" srcId="{5EC735FB-8882-4389-8D28-71FE4765A4C9}" destId="{93785440-50F6-4AA6-A89E-1DF8B964FA04}" srcOrd="0" destOrd="0" presId="urn:microsoft.com/office/officeart/2005/8/layout/radial4"/>
    <dgm:cxn modelId="{31BB16F2-5C59-4B08-9243-CF842CE565DD}" srcId="{604F5AAE-F953-49C9-8CB6-AF1DB649C83E}" destId="{D6CFFC54-0EC6-4789-B2B8-5C19DCC6D2C0}" srcOrd="0" destOrd="0" parTransId="{5F063D59-C949-424B-BABD-B6526102AD1A}" sibTransId="{227B0AFA-FEB8-4314-98C9-7F1A203C00F9}"/>
    <dgm:cxn modelId="{653A581F-B3A3-4C81-B186-913151772D66}" srcId="{604F5AAE-F953-49C9-8CB6-AF1DB649C83E}" destId="{3097B1B4-36F2-4DE9-B460-FB69D8C479E2}" srcOrd="4" destOrd="0" parTransId="{4BDD7028-DD30-4583-A364-60F965D27AC3}" sibTransId="{B20B4866-76A9-47BD-BF82-44BBE6B920F9}"/>
    <dgm:cxn modelId="{5B540656-045D-43F9-B4BF-CE91BA76A1DC}" type="presOf" srcId="{C3206E84-B847-42F9-BA9B-7AC66E46393B}" destId="{81F5D746-9EA6-48AC-8D09-79BF36016A82}" srcOrd="0" destOrd="0" presId="urn:microsoft.com/office/officeart/2005/8/layout/radial4"/>
    <dgm:cxn modelId="{E79C9248-4E13-48FE-98A8-E91E7F7688CD}" srcId="{604F5AAE-F953-49C9-8CB6-AF1DB649C83E}" destId="{7FF5BFB4-3ECD-4AAB-AA6B-0B49C9AD6440}" srcOrd="7" destOrd="0" parTransId="{5BCC7989-5F2B-481C-B210-AAA736FC1BD7}" sibTransId="{3E07AF24-981C-4973-A6EF-6D160B583F12}"/>
    <dgm:cxn modelId="{0CFFB87C-4232-464C-8B2D-D7006CD7D6E6}" srcId="{604F5AAE-F953-49C9-8CB6-AF1DB649C83E}" destId="{AE3FBB28-1651-4435-AA1D-D4318F682421}" srcOrd="2" destOrd="0" parTransId="{9D5449D4-4043-4E1D-840D-E55DE010A12C}" sibTransId="{5F667AB4-C6D2-42D0-A5A6-23F09CB83015}"/>
    <dgm:cxn modelId="{01CBD405-04A0-4317-9830-CD023C6522E1}" type="presOf" srcId="{4BDD7028-DD30-4583-A364-60F965D27AC3}" destId="{C5FE8362-8CCA-45F8-ADD1-19386EE44E47}" srcOrd="0" destOrd="0" presId="urn:microsoft.com/office/officeart/2005/8/layout/radial4"/>
    <dgm:cxn modelId="{F2446DEB-3B4D-4BC9-9A95-2DE072F02C83}" type="presOf" srcId="{34732AB9-B8BE-41C8-AAAD-73B18A4AB271}" destId="{75685D47-3CEC-4C67-A862-647350EA4EE6}" srcOrd="0" destOrd="0" presId="urn:microsoft.com/office/officeart/2005/8/layout/radial4"/>
    <dgm:cxn modelId="{EE414DDE-1A6C-461A-BE7F-D927E1CE9801}" type="presOf" srcId="{DC43AE21-4806-441C-9ACE-4592C829B5A5}" destId="{E7D93C3B-EAC0-43E9-9477-EDD31A9C9F3F}" srcOrd="0" destOrd="0" presId="urn:microsoft.com/office/officeart/2005/8/layout/radial4"/>
    <dgm:cxn modelId="{3DBF8B3D-C9AC-4AEB-9D99-A66669361FC0}" type="presOf" srcId="{7FF5BFB4-3ECD-4AAB-AA6B-0B49C9AD6440}" destId="{758D67BD-E736-49BC-B862-CC322E7B0351}" srcOrd="0" destOrd="0" presId="urn:microsoft.com/office/officeart/2005/8/layout/radial4"/>
    <dgm:cxn modelId="{A9BB2F6E-479E-4BE8-8A1C-567CB1AE7C82}" type="presOf" srcId="{5EB1170C-B318-471E-9A19-67031521C987}" destId="{9BCEE30B-6D68-4691-8C0C-3844BF0C5A2F}" srcOrd="0" destOrd="0" presId="urn:microsoft.com/office/officeart/2005/8/layout/radial4"/>
    <dgm:cxn modelId="{E70F5B2C-1A7C-46D7-97B0-ACCAA9CE86D5}" type="presParOf" srcId="{93785440-50F6-4AA6-A89E-1DF8B964FA04}" destId="{AA0F02B7-16B2-4543-948D-E2A9C25072AA}" srcOrd="0" destOrd="0" presId="urn:microsoft.com/office/officeart/2005/8/layout/radial4"/>
    <dgm:cxn modelId="{61FCF9EF-0FE0-4ED2-BF98-CF8BDC358D88}" type="presParOf" srcId="{93785440-50F6-4AA6-A89E-1DF8B964FA04}" destId="{95CE7AE0-73DC-4EFF-B29B-8C7C90C8B958}" srcOrd="1" destOrd="0" presId="urn:microsoft.com/office/officeart/2005/8/layout/radial4"/>
    <dgm:cxn modelId="{41D25217-6FBB-450C-89AB-73BF7A133B96}" type="presParOf" srcId="{93785440-50F6-4AA6-A89E-1DF8B964FA04}" destId="{B8E2C2EA-AEE3-4AE9-B6EE-39465D45AA37}" srcOrd="2" destOrd="0" presId="urn:microsoft.com/office/officeart/2005/8/layout/radial4"/>
    <dgm:cxn modelId="{0EB657A6-8444-4604-84DC-2D700407C183}" type="presParOf" srcId="{93785440-50F6-4AA6-A89E-1DF8B964FA04}" destId="{81F5D746-9EA6-48AC-8D09-79BF36016A82}" srcOrd="3" destOrd="0" presId="urn:microsoft.com/office/officeart/2005/8/layout/radial4"/>
    <dgm:cxn modelId="{42FD80D8-FCC3-45F9-BC8D-892D4A53FC02}" type="presParOf" srcId="{93785440-50F6-4AA6-A89E-1DF8B964FA04}" destId="{E7D93C3B-EAC0-43E9-9477-EDD31A9C9F3F}" srcOrd="4" destOrd="0" presId="urn:microsoft.com/office/officeart/2005/8/layout/radial4"/>
    <dgm:cxn modelId="{32321848-E3DA-4D46-8DE5-08551D1DE5CD}" type="presParOf" srcId="{93785440-50F6-4AA6-A89E-1DF8B964FA04}" destId="{B404B815-2112-481C-9C0B-06643DB17E5B}" srcOrd="5" destOrd="0" presId="urn:microsoft.com/office/officeart/2005/8/layout/radial4"/>
    <dgm:cxn modelId="{5263BFF3-01B6-46CD-B3BE-FEC3A6B5A80D}" type="presParOf" srcId="{93785440-50F6-4AA6-A89E-1DF8B964FA04}" destId="{765F194B-5C91-469B-AD2E-A233F58E224F}" srcOrd="6" destOrd="0" presId="urn:microsoft.com/office/officeart/2005/8/layout/radial4"/>
    <dgm:cxn modelId="{BB815D77-4D6D-4DB1-B883-BCF9FB5BB7D6}" type="presParOf" srcId="{93785440-50F6-4AA6-A89E-1DF8B964FA04}" destId="{E7785B4F-D2DD-448C-B98F-620AF4D6F5F8}" srcOrd="7" destOrd="0" presId="urn:microsoft.com/office/officeart/2005/8/layout/radial4"/>
    <dgm:cxn modelId="{5B7FDA6C-3F7F-4770-8C90-4617941D2249}" type="presParOf" srcId="{93785440-50F6-4AA6-A89E-1DF8B964FA04}" destId="{75685D47-3CEC-4C67-A862-647350EA4EE6}" srcOrd="8" destOrd="0" presId="urn:microsoft.com/office/officeart/2005/8/layout/radial4"/>
    <dgm:cxn modelId="{9C1A3E63-3552-4BCD-BF1A-0F84F4C60FC5}" type="presParOf" srcId="{93785440-50F6-4AA6-A89E-1DF8B964FA04}" destId="{C5FE8362-8CCA-45F8-ADD1-19386EE44E47}" srcOrd="9" destOrd="0" presId="urn:microsoft.com/office/officeart/2005/8/layout/radial4"/>
    <dgm:cxn modelId="{3C851536-5ADE-44A8-AAA8-0EAF4C2FF07E}" type="presParOf" srcId="{93785440-50F6-4AA6-A89E-1DF8B964FA04}" destId="{6BDA41B1-7DB8-4012-89C2-53A7FD95C38C}" srcOrd="10" destOrd="0" presId="urn:microsoft.com/office/officeart/2005/8/layout/radial4"/>
    <dgm:cxn modelId="{324CF86D-F71C-46C1-B291-C2FB81041B63}" type="presParOf" srcId="{93785440-50F6-4AA6-A89E-1DF8B964FA04}" destId="{385D12C5-14C2-457B-9F0F-95406FDD3130}" srcOrd="11" destOrd="0" presId="urn:microsoft.com/office/officeart/2005/8/layout/radial4"/>
    <dgm:cxn modelId="{BD72054B-2EE6-4BA6-9C3A-446C6AEE5F90}" type="presParOf" srcId="{93785440-50F6-4AA6-A89E-1DF8B964FA04}" destId="{9BCEE30B-6D68-4691-8C0C-3844BF0C5A2F}" srcOrd="12" destOrd="0" presId="urn:microsoft.com/office/officeart/2005/8/layout/radial4"/>
    <dgm:cxn modelId="{E5012D73-E804-497D-AB9D-5CE2A8DE1E71}" type="presParOf" srcId="{93785440-50F6-4AA6-A89E-1DF8B964FA04}" destId="{34C33F21-3B4D-437F-AF89-97D80288C6CA}" srcOrd="13" destOrd="0" presId="urn:microsoft.com/office/officeart/2005/8/layout/radial4"/>
    <dgm:cxn modelId="{BE108BFA-3374-4C9F-88C9-F8483A6CD7E9}" type="presParOf" srcId="{93785440-50F6-4AA6-A89E-1DF8B964FA04}" destId="{9620CF62-760D-4135-9D62-E01B7AAC3B97}" srcOrd="14" destOrd="0" presId="urn:microsoft.com/office/officeart/2005/8/layout/radial4"/>
    <dgm:cxn modelId="{DFA2652E-8E88-4164-84F0-9C00EA5D2730}" type="presParOf" srcId="{93785440-50F6-4AA6-A89E-1DF8B964FA04}" destId="{CEC1077B-B34A-425E-A5A5-336EC3FAC519}" srcOrd="15" destOrd="0" presId="urn:microsoft.com/office/officeart/2005/8/layout/radial4"/>
    <dgm:cxn modelId="{E2D65DBF-2DFC-460C-8E61-C5F79C1431B6}" type="presParOf" srcId="{93785440-50F6-4AA6-A89E-1DF8B964FA04}" destId="{758D67BD-E736-49BC-B862-CC322E7B0351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134CF6-6DAD-4FB3-BAAD-3C0F991704B0}" type="doc">
      <dgm:prSet loTypeId="urn:microsoft.com/office/officeart/2005/8/layout/hierarchy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9C17537-B1B3-4BCB-B849-B59129B42901}">
      <dgm:prSet phldrT="[Текст]" custT="1"/>
      <dgm:spPr>
        <a:xfrm rot="10800000" flipV="1">
          <a:off x="3265" y="2019"/>
          <a:ext cx="5479869" cy="471652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3600" b="1" dirty="0" err="1" smtClean="0">
              <a:latin typeface="Times New Roman" pitchFamily="18" charset="0"/>
              <a:ea typeface="+mn-ea"/>
              <a:cs typeface="Times New Roman" pitchFamily="18" charset="0"/>
            </a:rPr>
            <a:t>Методи</a:t>
          </a:r>
          <a:r>
            <a:rPr lang="ru-RU" sz="3600" b="1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3600" b="1" dirty="0" err="1" smtClean="0">
              <a:latin typeface="Times New Roman" pitchFamily="18" charset="0"/>
              <a:ea typeface="+mn-ea"/>
              <a:cs typeface="Times New Roman" pitchFamily="18" charset="0"/>
            </a:rPr>
            <a:t>наукового</a:t>
          </a:r>
          <a:r>
            <a:rPr lang="ru-RU" sz="3600" b="1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3600" b="1" dirty="0" err="1" smtClean="0">
              <a:latin typeface="Times New Roman" pitchFamily="18" charset="0"/>
              <a:ea typeface="+mn-ea"/>
              <a:cs typeface="Times New Roman" pitchFamily="18" charset="0"/>
            </a:rPr>
            <a:t>дослідження</a:t>
          </a:r>
          <a:endParaRPr lang="ru-RU" sz="36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7555CF0-8EE1-4203-ABD9-A51A0B4C7A50}" type="parTrans" cxnId="{AD4448FA-C0E7-46A8-8787-2237545066ED}">
      <dgm:prSet/>
      <dgm:spPr/>
      <dgm:t>
        <a:bodyPr/>
        <a:lstStyle/>
        <a:p>
          <a:endParaRPr lang="ru-RU" sz="2800"/>
        </a:p>
      </dgm:t>
    </dgm:pt>
    <dgm:pt modelId="{4293A322-4F36-4716-BD2E-0E78397419B8}" type="sibTrans" cxnId="{AD4448FA-C0E7-46A8-8787-2237545066ED}">
      <dgm:prSet/>
      <dgm:spPr/>
      <dgm:t>
        <a:bodyPr/>
        <a:lstStyle/>
        <a:p>
          <a:endParaRPr lang="ru-RU" sz="2800"/>
        </a:p>
      </dgm:t>
    </dgm:pt>
    <dgm:pt modelId="{6F0E7E43-9C54-4279-9657-5759FE25706F}">
      <dgm:prSet phldrT="[Текст]" custT="1"/>
      <dgm:spPr>
        <a:xfrm>
          <a:off x="981514" y="614744"/>
          <a:ext cx="1451572" cy="539919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000" b="0" dirty="0" err="1" smtClean="0">
              <a:latin typeface="Times New Roman" pitchFamily="18" charset="0"/>
              <a:ea typeface="+mn-ea"/>
              <a:cs typeface="Times New Roman" pitchFamily="18" charset="0"/>
            </a:rPr>
            <a:t>загальнонаукові</a:t>
          </a:r>
          <a:endParaRPr lang="ru-RU" sz="1800" b="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BD18E6B-2508-4525-9980-1D6DADC931DA}" type="parTrans" cxnId="{CE8F4A28-110A-4BFF-8D5D-94E0289A6848}">
      <dgm:prSet/>
      <dgm:spPr/>
      <dgm:t>
        <a:bodyPr/>
        <a:lstStyle/>
        <a:p>
          <a:endParaRPr lang="ru-RU" sz="2800"/>
        </a:p>
      </dgm:t>
    </dgm:pt>
    <dgm:pt modelId="{46D1D2C4-54A0-48FA-BAC0-946AC5E33DA4}" type="sibTrans" cxnId="{CE8F4A28-110A-4BFF-8D5D-94E0289A6848}">
      <dgm:prSet/>
      <dgm:spPr/>
      <dgm:t>
        <a:bodyPr/>
        <a:lstStyle/>
        <a:p>
          <a:endParaRPr lang="ru-RU" sz="2800"/>
        </a:p>
      </dgm:t>
    </dgm:pt>
    <dgm:pt modelId="{2EEE5238-CA4D-44DC-B655-B7A087F120B9}">
      <dgm:prSet phldrT="[Текст]" custT="1"/>
      <dgm:spPr>
        <a:xfrm>
          <a:off x="245557" y="1331676"/>
          <a:ext cx="1159337" cy="505759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000" b="0" smtClean="0">
              <a:latin typeface="Times New Roman" pitchFamily="18" charset="0"/>
              <a:ea typeface="+mn-ea"/>
              <a:cs typeface="Times New Roman" pitchFamily="18" charset="0"/>
            </a:rPr>
            <a:t>емпіричні</a:t>
          </a:r>
          <a:endParaRPr lang="ru-RU" sz="2000" b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BCFD138-C56E-4B69-A3FE-491756C39924}" type="parTrans" cxnId="{2D641E1D-3670-433E-A16C-BB0B64F29B07}">
      <dgm:prSet/>
      <dgm:spPr/>
      <dgm:t>
        <a:bodyPr/>
        <a:lstStyle/>
        <a:p>
          <a:endParaRPr lang="ru-RU" sz="2800"/>
        </a:p>
      </dgm:t>
    </dgm:pt>
    <dgm:pt modelId="{966CE7EA-A8F3-409D-8A5F-8AD9867E5FE3}" type="sibTrans" cxnId="{2D641E1D-3670-433E-A16C-BB0B64F29B07}">
      <dgm:prSet/>
      <dgm:spPr/>
      <dgm:t>
        <a:bodyPr/>
        <a:lstStyle/>
        <a:p>
          <a:endParaRPr lang="ru-RU" sz="2800"/>
        </a:p>
      </dgm:t>
    </dgm:pt>
    <dgm:pt modelId="{EC443469-2C33-4E7E-8BDB-AF0FA5B2474E}">
      <dgm:prSet phldrT="[Текст]" custT="1"/>
      <dgm:spPr>
        <a:xfrm>
          <a:off x="2028822" y="1322065"/>
          <a:ext cx="1382447" cy="496871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000" b="0" smtClean="0">
              <a:latin typeface="Times New Roman" pitchFamily="18" charset="0"/>
              <a:ea typeface="+mn-ea"/>
              <a:cs typeface="Times New Roman" pitchFamily="18" charset="0"/>
            </a:rPr>
            <a:t>теоретичні</a:t>
          </a:r>
          <a:endParaRPr lang="ru-RU" sz="2000" b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53A17E6-7AC1-4BBB-9A9A-98137E9CAA84}" type="parTrans" cxnId="{328E066A-C116-4D0D-8669-26D95981521F}">
      <dgm:prSet/>
      <dgm:spPr/>
      <dgm:t>
        <a:bodyPr/>
        <a:lstStyle/>
        <a:p>
          <a:endParaRPr lang="ru-RU" sz="2800"/>
        </a:p>
      </dgm:t>
    </dgm:pt>
    <dgm:pt modelId="{99CEE466-2AAA-4222-86C4-A4A9ECEDDF5E}" type="sibTrans" cxnId="{328E066A-C116-4D0D-8669-26D95981521F}">
      <dgm:prSet/>
      <dgm:spPr/>
      <dgm:t>
        <a:bodyPr/>
        <a:lstStyle/>
        <a:p>
          <a:endParaRPr lang="ru-RU" sz="2800"/>
        </a:p>
      </dgm:t>
    </dgm:pt>
    <dgm:pt modelId="{810A08DE-9AE7-42F9-B497-9E9B627B418F}">
      <dgm:prSet phldrT="[Текст]" custT="1"/>
      <dgm:spPr>
        <a:xfrm rot="10800000" flipV="1">
          <a:off x="4076178" y="618320"/>
          <a:ext cx="1008864" cy="571388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000" b="0" smtClean="0">
              <a:latin typeface="Times New Roman" pitchFamily="18" charset="0"/>
              <a:ea typeface="+mn-ea"/>
              <a:cs typeface="Times New Roman" pitchFamily="18" charset="0"/>
            </a:rPr>
            <a:t>спеціальні</a:t>
          </a:r>
          <a:endParaRPr lang="ru-RU" sz="2000" b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062CECF-07FE-4756-BB98-E990C4144739}" type="parTrans" cxnId="{2CC439DF-EB64-454E-9C7D-A3C7152C9B33}">
      <dgm:prSet/>
      <dgm:spPr/>
      <dgm:t>
        <a:bodyPr/>
        <a:lstStyle/>
        <a:p>
          <a:endParaRPr lang="ru-RU" sz="2800"/>
        </a:p>
      </dgm:t>
    </dgm:pt>
    <dgm:pt modelId="{347B0236-C060-4CDC-829A-E8617A3D2A2F}" type="sibTrans" cxnId="{2CC439DF-EB64-454E-9C7D-A3C7152C9B33}">
      <dgm:prSet/>
      <dgm:spPr/>
      <dgm:t>
        <a:bodyPr/>
        <a:lstStyle/>
        <a:p>
          <a:endParaRPr lang="ru-RU" sz="2800"/>
        </a:p>
      </dgm:t>
    </dgm:pt>
    <dgm:pt modelId="{C9195D49-06D4-4CA2-B321-C57907F56418}">
      <dgm:prSet phldrT="[Текст]" custT="1"/>
      <dgm:spPr>
        <a:xfrm>
          <a:off x="4074463" y="1393873"/>
          <a:ext cx="999955" cy="1806475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000" b="0" smtClean="0">
              <a:latin typeface="Times New Roman" pitchFamily="18" charset="0"/>
              <a:ea typeface="+mn-ea"/>
              <a:cs typeface="Times New Roman" pitchFamily="18" charset="0"/>
            </a:rPr>
            <a:t>стосуються певної галузі знань</a:t>
          </a:r>
          <a:endParaRPr lang="ru-RU" sz="2000" b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C2E5B1F-CC09-4DA2-BF26-562D2372344D}" type="parTrans" cxnId="{73094144-06F4-4CE7-8BDA-57970619ED5C}">
      <dgm:prSet/>
      <dgm:spPr/>
      <dgm:t>
        <a:bodyPr/>
        <a:lstStyle/>
        <a:p>
          <a:endParaRPr lang="ru-RU" sz="2800"/>
        </a:p>
      </dgm:t>
    </dgm:pt>
    <dgm:pt modelId="{3914F7EF-CA76-442F-B224-E182F4A487CD}" type="sibTrans" cxnId="{73094144-06F4-4CE7-8BDA-57970619ED5C}">
      <dgm:prSet/>
      <dgm:spPr/>
      <dgm:t>
        <a:bodyPr/>
        <a:lstStyle/>
        <a:p>
          <a:endParaRPr lang="ru-RU" sz="2800"/>
        </a:p>
      </dgm:t>
    </dgm:pt>
    <dgm:pt modelId="{33CDCF66-3DB8-4DF6-A65B-CD59704C814A}">
      <dgm:prSet custT="1"/>
      <dgm:spPr>
        <a:xfrm>
          <a:off x="282321" y="2100638"/>
          <a:ext cx="1157047" cy="1070933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000" b="0" dirty="0" err="1" smtClean="0">
              <a:latin typeface="Times New Roman" pitchFamily="18" charset="0"/>
              <a:ea typeface="+mn-ea"/>
              <a:cs typeface="Times New Roman" pitchFamily="18" charset="0"/>
            </a:rPr>
            <a:t>опис</a:t>
          </a:r>
          <a:endParaRPr lang="ru-RU" sz="2000" b="0" dirty="0" smtClean="0">
            <a:latin typeface="Times New Roman" pitchFamily="18" charset="0"/>
            <a:ea typeface="+mn-ea"/>
            <a:cs typeface="Times New Roman" pitchFamily="18" charset="0"/>
          </a:endParaRPr>
        </a:p>
        <a:p>
          <a:r>
            <a:rPr lang="ru-RU" sz="2000" b="0" dirty="0" err="1" smtClean="0">
              <a:latin typeface="Times New Roman" pitchFamily="18" charset="0"/>
              <a:ea typeface="+mn-ea"/>
              <a:cs typeface="Times New Roman" pitchFamily="18" charset="0"/>
            </a:rPr>
            <a:t>спостереження</a:t>
          </a:r>
          <a:endParaRPr lang="ru-RU" sz="2000" b="0" dirty="0" smtClean="0">
            <a:latin typeface="Times New Roman" pitchFamily="18" charset="0"/>
            <a:ea typeface="+mn-ea"/>
            <a:cs typeface="Times New Roman" pitchFamily="18" charset="0"/>
          </a:endParaRPr>
        </a:p>
        <a:p>
          <a:r>
            <a:rPr lang="ru-RU" sz="2000" b="0" dirty="0" err="1" smtClean="0">
              <a:latin typeface="Times New Roman" pitchFamily="18" charset="0"/>
              <a:ea typeface="+mn-ea"/>
              <a:cs typeface="Times New Roman" pitchFamily="18" charset="0"/>
            </a:rPr>
            <a:t>експеримент</a:t>
          </a:r>
          <a:endParaRPr lang="ru-RU" sz="2000" b="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F0725B5-5B0F-4AC3-96C6-433F6E6F5029}" type="parTrans" cxnId="{4D4EE36B-681A-4EB5-B502-520EBC673560}">
      <dgm:prSet/>
      <dgm:spPr/>
      <dgm:t>
        <a:bodyPr/>
        <a:lstStyle/>
        <a:p>
          <a:endParaRPr lang="ru-RU" sz="2800"/>
        </a:p>
      </dgm:t>
    </dgm:pt>
    <dgm:pt modelId="{A7C9B615-EA42-4C07-9B43-84FC5CB9070C}" type="sibTrans" cxnId="{4D4EE36B-681A-4EB5-B502-520EBC673560}">
      <dgm:prSet/>
      <dgm:spPr/>
      <dgm:t>
        <a:bodyPr/>
        <a:lstStyle/>
        <a:p>
          <a:endParaRPr lang="ru-RU" sz="2800"/>
        </a:p>
      </dgm:t>
    </dgm:pt>
    <dgm:pt modelId="{E30A5A68-4BCE-4A6E-BE23-44BB4CD4BFFF}">
      <dgm:prSet custT="1"/>
      <dgm:spPr>
        <a:xfrm>
          <a:off x="1914698" y="1988670"/>
          <a:ext cx="1641696" cy="1211729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000" b="0" dirty="0" err="1" smtClean="0">
              <a:latin typeface="Times New Roman" pitchFamily="18" charset="0"/>
              <a:ea typeface="+mn-ea"/>
              <a:cs typeface="Times New Roman" pitchFamily="18" charset="0"/>
            </a:rPr>
            <a:t>аналіз</a:t>
          </a:r>
          <a:r>
            <a:rPr lang="ru-RU" sz="2000" b="0" dirty="0" smtClean="0">
              <a:latin typeface="Times New Roman" pitchFamily="18" charset="0"/>
              <a:ea typeface="+mn-ea"/>
              <a:cs typeface="Times New Roman" pitchFamily="18" charset="0"/>
            </a:rPr>
            <a:t>, синтез, </a:t>
          </a:r>
          <a:r>
            <a:rPr lang="ru-RU" sz="2000" b="0" dirty="0" err="1" smtClean="0">
              <a:latin typeface="Times New Roman" pitchFamily="18" charset="0"/>
              <a:ea typeface="+mn-ea"/>
              <a:cs typeface="Times New Roman" pitchFamily="18" charset="0"/>
            </a:rPr>
            <a:t>абстрагування</a:t>
          </a:r>
          <a:r>
            <a:rPr lang="ru-RU" sz="2000" b="0" dirty="0" smtClean="0"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lang="ru-RU" sz="2000" b="0" dirty="0" err="1" smtClean="0">
              <a:latin typeface="Times New Roman" pitchFamily="18" charset="0"/>
              <a:ea typeface="+mn-ea"/>
              <a:cs typeface="Times New Roman" pitchFamily="18" charset="0"/>
            </a:rPr>
            <a:t>узагальнення</a:t>
          </a:r>
          <a:r>
            <a:rPr lang="ru-RU" sz="2000" b="0" dirty="0" smtClean="0"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lang="ru-RU" sz="2000" b="0" dirty="0" err="1" smtClean="0">
              <a:latin typeface="Times New Roman" pitchFamily="18" charset="0"/>
              <a:ea typeface="+mn-ea"/>
              <a:cs typeface="Times New Roman" pitchFamily="18" charset="0"/>
            </a:rPr>
            <a:t>систематизація</a:t>
          </a:r>
          <a:r>
            <a:rPr lang="ru-RU" sz="2000" b="0" dirty="0" smtClean="0"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lang="ru-RU" sz="2000" b="0" dirty="0" err="1" smtClean="0">
              <a:latin typeface="Times New Roman" pitchFamily="18" charset="0"/>
              <a:ea typeface="+mn-ea"/>
              <a:cs typeface="Times New Roman" pitchFamily="18" charset="0"/>
            </a:rPr>
            <a:t>класифікація</a:t>
          </a:r>
          <a:r>
            <a:rPr lang="ru-RU" sz="2000" b="0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endParaRPr lang="en-US" sz="2000" b="0" dirty="0" smtClean="0">
            <a:latin typeface="Times New Roman" pitchFamily="18" charset="0"/>
            <a:ea typeface="+mn-ea"/>
            <a:cs typeface="Times New Roman" pitchFamily="18" charset="0"/>
          </a:endParaRPr>
        </a:p>
        <a:p>
          <a:r>
            <a:rPr lang="ru-RU" sz="2000" b="0" dirty="0" smtClean="0">
              <a:latin typeface="Times New Roman" pitchFamily="18" charset="0"/>
              <a:ea typeface="+mn-ea"/>
              <a:cs typeface="Times New Roman" pitchFamily="18" charset="0"/>
            </a:rPr>
            <a:t>і </a:t>
          </a:r>
          <a:r>
            <a:rPr lang="ru-RU" sz="2000" b="0" dirty="0" err="1" smtClean="0">
              <a:latin typeface="Times New Roman" pitchFamily="18" charset="0"/>
              <a:ea typeface="+mn-ea"/>
              <a:cs typeface="Times New Roman" pitchFamily="18" charset="0"/>
            </a:rPr>
            <a:t>т.ін</a:t>
          </a:r>
          <a:r>
            <a:rPr lang="ru-RU" sz="2000" b="0" dirty="0" smtClean="0">
              <a:latin typeface="Times New Roman" pitchFamily="18" charset="0"/>
              <a:ea typeface="+mn-ea"/>
              <a:cs typeface="Times New Roman" pitchFamily="18" charset="0"/>
            </a:rPr>
            <a:t>.</a:t>
          </a:r>
          <a:endParaRPr lang="ru-RU" sz="2000" b="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DF8C7B7-2079-4D7A-9A77-8A91792CC57B}" type="parTrans" cxnId="{52B295BD-93A3-416B-9E9E-CB0338A64D7F}">
      <dgm:prSet/>
      <dgm:spPr/>
      <dgm:t>
        <a:bodyPr/>
        <a:lstStyle/>
        <a:p>
          <a:endParaRPr lang="ru-RU" sz="2800"/>
        </a:p>
      </dgm:t>
    </dgm:pt>
    <dgm:pt modelId="{2499AF7E-C0A8-4EB7-A547-9233B2634794}" type="sibTrans" cxnId="{52B295BD-93A3-416B-9E9E-CB0338A64D7F}">
      <dgm:prSet/>
      <dgm:spPr/>
      <dgm:t>
        <a:bodyPr/>
        <a:lstStyle/>
        <a:p>
          <a:endParaRPr lang="ru-RU" sz="2800"/>
        </a:p>
      </dgm:t>
    </dgm:pt>
    <dgm:pt modelId="{6523DFCA-6DBC-48D4-9E2B-AFAEF6BF3361}" type="pres">
      <dgm:prSet presAssocID="{61134CF6-6DAD-4FB3-BAAD-3C0F991704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9EE984-89AE-4CFD-B279-DA51EA713DDC}" type="pres">
      <dgm:prSet presAssocID="{39C17537-B1B3-4BCB-B849-B59129B42901}" presName="vertOne" presStyleCnt="0"/>
      <dgm:spPr/>
      <dgm:t>
        <a:bodyPr/>
        <a:lstStyle/>
        <a:p>
          <a:endParaRPr lang="ru-RU"/>
        </a:p>
      </dgm:t>
    </dgm:pt>
    <dgm:pt modelId="{B9F65553-8A9C-434B-B8E1-1833D57ED69A}" type="pres">
      <dgm:prSet presAssocID="{39C17537-B1B3-4BCB-B849-B59129B42901}" presName="txOne" presStyleLbl="node0" presStyleIdx="0" presStyleCnt="1" custAng="10800000" custFlipVert="1" custScaleX="100093" custScaleY="4386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A8B84D6-30C5-409D-AA7F-2CE8916280D6}" type="pres">
      <dgm:prSet presAssocID="{39C17537-B1B3-4BCB-B849-B59129B42901}" presName="parTransOne" presStyleCnt="0"/>
      <dgm:spPr/>
      <dgm:t>
        <a:bodyPr/>
        <a:lstStyle/>
        <a:p>
          <a:endParaRPr lang="ru-RU"/>
        </a:p>
      </dgm:t>
    </dgm:pt>
    <dgm:pt modelId="{9CBFC381-1B35-48B6-99B5-902CAB767F4C}" type="pres">
      <dgm:prSet presAssocID="{39C17537-B1B3-4BCB-B849-B59129B42901}" presName="horzOne" presStyleCnt="0"/>
      <dgm:spPr/>
      <dgm:t>
        <a:bodyPr/>
        <a:lstStyle/>
        <a:p>
          <a:endParaRPr lang="ru-RU"/>
        </a:p>
      </dgm:t>
    </dgm:pt>
    <dgm:pt modelId="{91BC5662-3F13-464E-ABE7-C7B5A1066132}" type="pres">
      <dgm:prSet presAssocID="{EC443469-2C33-4E7E-8BDB-AF0FA5B2474E}" presName="vertTwo" presStyleCnt="0"/>
      <dgm:spPr/>
      <dgm:t>
        <a:bodyPr/>
        <a:lstStyle/>
        <a:p>
          <a:endParaRPr lang="ru-RU"/>
        </a:p>
      </dgm:t>
    </dgm:pt>
    <dgm:pt modelId="{0742F350-D835-4D28-B5E5-12E741981D45}" type="pres">
      <dgm:prSet presAssocID="{EC443469-2C33-4E7E-8BDB-AF0FA5B2474E}" presName="txTwo" presStyleLbl="node2" presStyleIdx="0" presStyleCnt="3" custScaleX="48665" custScaleY="27505" custLinFactY="27869" custLinFactNeighborX="64710" custLinFactNeighborY="10000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0756299-1F7B-4FA1-AE82-B739C3A59DB3}" type="pres">
      <dgm:prSet presAssocID="{EC443469-2C33-4E7E-8BDB-AF0FA5B2474E}" presName="parTransTwo" presStyleCnt="0"/>
      <dgm:spPr/>
      <dgm:t>
        <a:bodyPr/>
        <a:lstStyle/>
        <a:p>
          <a:endParaRPr lang="ru-RU"/>
        </a:p>
      </dgm:t>
    </dgm:pt>
    <dgm:pt modelId="{FBF6EC70-9F86-4891-AE2A-18462F044534}" type="pres">
      <dgm:prSet presAssocID="{EC443469-2C33-4E7E-8BDB-AF0FA5B2474E}" presName="horzTwo" presStyleCnt="0"/>
      <dgm:spPr/>
      <dgm:t>
        <a:bodyPr/>
        <a:lstStyle/>
        <a:p>
          <a:endParaRPr lang="ru-RU"/>
        </a:p>
      </dgm:t>
    </dgm:pt>
    <dgm:pt modelId="{EAFA0739-D91D-424E-AEC5-88CB60D251A1}" type="pres">
      <dgm:prSet presAssocID="{33CDCF66-3DB8-4DF6-A65B-CD59704C814A}" presName="vertThree" presStyleCnt="0"/>
      <dgm:spPr/>
      <dgm:t>
        <a:bodyPr/>
        <a:lstStyle/>
        <a:p>
          <a:endParaRPr lang="ru-RU"/>
        </a:p>
      </dgm:t>
    </dgm:pt>
    <dgm:pt modelId="{DC5E89B4-A4CA-4694-998E-76A1445E5516}" type="pres">
      <dgm:prSet presAssocID="{33CDCF66-3DB8-4DF6-A65B-CD59704C814A}" presName="txThree" presStyleLbl="node3" presStyleIdx="0" presStyleCnt="4" custScaleX="204888" custScaleY="59283" custLinFactNeighborX="27372" custLinFactNeighborY="4335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F0ECE1D-7338-4BDD-AC56-BA32A43D82D9}" type="pres">
      <dgm:prSet presAssocID="{33CDCF66-3DB8-4DF6-A65B-CD59704C814A}" presName="horzThree" presStyleCnt="0"/>
      <dgm:spPr/>
      <dgm:t>
        <a:bodyPr/>
        <a:lstStyle/>
        <a:p>
          <a:endParaRPr lang="ru-RU"/>
        </a:p>
      </dgm:t>
    </dgm:pt>
    <dgm:pt modelId="{E5A80215-D2A9-4AC0-B6EE-7B7A169E3C8C}" type="pres">
      <dgm:prSet presAssocID="{A7C9B615-EA42-4C07-9B43-84FC5CB9070C}" presName="sibSpaceThree" presStyleCnt="0"/>
      <dgm:spPr/>
      <dgm:t>
        <a:bodyPr/>
        <a:lstStyle/>
        <a:p>
          <a:endParaRPr lang="ru-RU"/>
        </a:p>
      </dgm:t>
    </dgm:pt>
    <dgm:pt modelId="{0DC03594-E84E-404D-A906-08371E3A1D28}" type="pres">
      <dgm:prSet presAssocID="{E30A5A68-4BCE-4A6E-BE23-44BB4CD4BFFF}" presName="vertThree" presStyleCnt="0"/>
      <dgm:spPr/>
      <dgm:t>
        <a:bodyPr/>
        <a:lstStyle/>
        <a:p>
          <a:endParaRPr lang="ru-RU"/>
        </a:p>
      </dgm:t>
    </dgm:pt>
    <dgm:pt modelId="{772EA2A9-8FDC-4B44-A5E4-E4F5224589F9}" type="pres">
      <dgm:prSet presAssocID="{E30A5A68-4BCE-4A6E-BE23-44BB4CD4BFFF}" presName="txThree" presStyleLbl="node3" presStyleIdx="1" presStyleCnt="4" custScaleX="205107" custScaleY="67077" custLinFactX="19484" custLinFactNeighborX="100000" custLinFactNeighborY="3743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699CF8F-5A1E-44D3-9701-A11653D4D5FB}" type="pres">
      <dgm:prSet presAssocID="{E30A5A68-4BCE-4A6E-BE23-44BB4CD4BFFF}" presName="horzThree" presStyleCnt="0"/>
      <dgm:spPr/>
      <dgm:t>
        <a:bodyPr/>
        <a:lstStyle/>
        <a:p>
          <a:endParaRPr lang="ru-RU"/>
        </a:p>
      </dgm:t>
    </dgm:pt>
    <dgm:pt modelId="{65F0D7E4-D380-4B76-8F7A-899BD3BBAFF1}" type="pres">
      <dgm:prSet presAssocID="{99CEE466-2AAA-4222-86C4-A4A9ECEDDF5E}" presName="sibSpaceTwo" presStyleCnt="0"/>
      <dgm:spPr/>
      <dgm:t>
        <a:bodyPr/>
        <a:lstStyle/>
        <a:p>
          <a:endParaRPr lang="ru-RU"/>
        </a:p>
      </dgm:t>
    </dgm:pt>
    <dgm:pt modelId="{E85B8515-1B07-4F09-8728-FEDCA8FD2616}" type="pres">
      <dgm:prSet presAssocID="{6F0E7E43-9C54-4279-9657-5759FE25706F}" presName="vertTwo" presStyleCnt="0"/>
      <dgm:spPr/>
      <dgm:t>
        <a:bodyPr/>
        <a:lstStyle/>
        <a:p>
          <a:endParaRPr lang="ru-RU"/>
        </a:p>
      </dgm:t>
    </dgm:pt>
    <dgm:pt modelId="{2B71F00E-C1E8-44B3-9BC0-384D1D0E82C1}" type="pres">
      <dgm:prSet presAssocID="{6F0E7E43-9C54-4279-9657-5759FE25706F}" presName="txTwo" presStyleLbl="node2" presStyleIdx="1" presStyleCnt="3" custScaleX="190091" custScaleY="29888" custLinFactX="-68358" custLinFactNeighborX="-100000" custLinFactNeighborY="-1865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685CE26-5D85-45BC-B032-2F52ECE01324}" type="pres">
      <dgm:prSet presAssocID="{6F0E7E43-9C54-4279-9657-5759FE25706F}" presName="parTransTwo" presStyleCnt="0"/>
      <dgm:spPr/>
      <dgm:t>
        <a:bodyPr/>
        <a:lstStyle/>
        <a:p>
          <a:endParaRPr lang="ru-RU"/>
        </a:p>
      </dgm:t>
    </dgm:pt>
    <dgm:pt modelId="{DAFE2242-3586-4A13-AFF3-4F36E263BA95}" type="pres">
      <dgm:prSet presAssocID="{6F0E7E43-9C54-4279-9657-5759FE25706F}" presName="horzTwo" presStyleCnt="0"/>
      <dgm:spPr/>
      <dgm:t>
        <a:bodyPr/>
        <a:lstStyle/>
        <a:p>
          <a:endParaRPr lang="ru-RU"/>
        </a:p>
      </dgm:t>
    </dgm:pt>
    <dgm:pt modelId="{81616040-FBDA-4066-B35B-F5A28F9319F0}" type="pres">
      <dgm:prSet presAssocID="{2EEE5238-CA4D-44DC-B655-B7A087F120B9}" presName="vertThree" presStyleCnt="0"/>
      <dgm:spPr/>
      <dgm:t>
        <a:bodyPr/>
        <a:lstStyle/>
        <a:p>
          <a:endParaRPr lang="ru-RU"/>
        </a:p>
      </dgm:t>
    </dgm:pt>
    <dgm:pt modelId="{6797F26D-25DF-4785-8AF7-751C6AE640A1}" type="pres">
      <dgm:prSet presAssocID="{2EEE5238-CA4D-44DC-B655-B7A087F120B9}" presName="txThree" presStyleLbl="node3" presStyleIdx="2" presStyleCnt="4" custScaleX="115939" custScaleY="27997" custLinFactX="-100000" custLinFactNeighborX="-183404" custLinFactNeighborY="-159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53C1BB7-F4A6-4AE8-ACF5-47A068C714CC}" type="pres">
      <dgm:prSet presAssocID="{2EEE5238-CA4D-44DC-B655-B7A087F120B9}" presName="horzThree" presStyleCnt="0"/>
      <dgm:spPr/>
      <dgm:t>
        <a:bodyPr/>
        <a:lstStyle/>
        <a:p>
          <a:endParaRPr lang="ru-RU"/>
        </a:p>
      </dgm:t>
    </dgm:pt>
    <dgm:pt modelId="{6712BC4E-F915-42E5-B8E0-2AD44155B10C}" type="pres">
      <dgm:prSet presAssocID="{46D1D2C4-54A0-48FA-BAC0-946AC5E33DA4}" presName="sibSpaceTwo" presStyleCnt="0"/>
      <dgm:spPr/>
      <dgm:t>
        <a:bodyPr/>
        <a:lstStyle/>
        <a:p>
          <a:endParaRPr lang="ru-RU"/>
        </a:p>
      </dgm:t>
    </dgm:pt>
    <dgm:pt modelId="{51A9B8DD-E993-4BC5-9765-BB592C9E4E1E}" type="pres">
      <dgm:prSet presAssocID="{810A08DE-9AE7-42F9-B497-9E9B627B418F}" presName="vertTwo" presStyleCnt="0"/>
      <dgm:spPr/>
      <dgm:t>
        <a:bodyPr/>
        <a:lstStyle/>
        <a:p>
          <a:endParaRPr lang="ru-RU"/>
        </a:p>
      </dgm:t>
    </dgm:pt>
    <dgm:pt modelId="{1BDDC66B-B44C-4E14-8C69-1B5BFF97B2AA}" type="pres">
      <dgm:prSet presAssocID="{810A08DE-9AE7-42F9-B497-9E9B627B418F}" presName="txTwo" presStyleLbl="node2" presStyleIdx="2" presStyleCnt="3" custAng="10800000" custFlipVert="1" custScaleX="100891" custScaleY="31630" custLinFactNeighborX="-39276" custLinFactNeighborY="-1659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74CFF6A-D0E4-481E-8F90-D22BB9F875EA}" type="pres">
      <dgm:prSet presAssocID="{810A08DE-9AE7-42F9-B497-9E9B627B418F}" presName="parTransTwo" presStyleCnt="0"/>
      <dgm:spPr/>
      <dgm:t>
        <a:bodyPr/>
        <a:lstStyle/>
        <a:p>
          <a:endParaRPr lang="ru-RU"/>
        </a:p>
      </dgm:t>
    </dgm:pt>
    <dgm:pt modelId="{D036433B-A102-45D5-AE4E-B8100D1DC76F}" type="pres">
      <dgm:prSet presAssocID="{810A08DE-9AE7-42F9-B497-9E9B627B418F}" presName="horzTwo" presStyleCnt="0"/>
      <dgm:spPr/>
      <dgm:t>
        <a:bodyPr/>
        <a:lstStyle/>
        <a:p>
          <a:endParaRPr lang="ru-RU"/>
        </a:p>
      </dgm:t>
    </dgm:pt>
    <dgm:pt modelId="{725AA50A-E0C6-4C3E-A8BE-A083FE053397}" type="pres">
      <dgm:prSet presAssocID="{C9195D49-06D4-4CA2-B321-C57907F56418}" presName="vertThree" presStyleCnt="0"/>
      <dgm:spPr/>
      <dgm:t>
        <a:bodyPr/>
        <a:lstStyle/>
        <a:p>
          <a:endParaRPr lang="ru-RU"/>
        </a:p>
      </dgm:t>
    </dgm:pt>
    <dgm:pt modelId="{1D8DDD5D-96D2-4585-90B7-66B04341B184}" type="pres">
      <dgm:prSet presAssocID="{C9195D49-06D4-4CA2-B321-C57907F56418}" presName="txThree" presStyleLbl="node3" presStyleIdx="3" presStyleCnt="4" custScaleX="203801" custLinFactNeighborX="-39893" custLinFactNeighborY="34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97026B3-05C1-49AA-ACFA-D26F9F987889}" type="pres">
      <dgm:prSet presAssocID="{C9195D49-06D4-4CA2-B321-C57907F56418}" presName="horzThree" presStyleCnt="0"/>
      <dgm:spPr/>
      <dgm:t>
        <a:bodyPr/>
        <a:lstStyle/>
        <a:p>
          <a:endParaRPr lang="ru-RU"/>
        </a:p>
      </dgm:t>
    </dgm:pt>
  </dgm:ptLst>
  <dgm:cxnLst>
    <dgm:cxn modelId="{73094144-06F4-4CE7-8BDA-57970619ED5C}" srcId="{810A08DE-9AE7-42F9-B497-9E9B627B418F}" destId="{C9195D49-06D4-4CA2-B321-C57907F56418}" srcOrd="0" destOrd="0" parTransId="{1C2E5B1F-CC09-4DA2-BF26-562D2372344D}" sibTransId="{3914F7EF-CA76-442F-B224-E182F4A487CD}"/>
    <dgm:cxn modelId="{328E066A-C116-4D0D-8669-26D95981521F}" srcId="{39C17537-B1B3-4BCB-B849-B59129B42901}" destId="{EC443469-2C33-4E7E-8BDB-AF0FA5B2474E}" srcOrd="0" destOrd="0" parTransId="{153A17E6-7AC1-4BBB-9A9A-98137E9CAA84}" sibTransId="{99CEE466-2AAA-4222-86C4-A4A9ECEDDF5E}"/>
    <dgm:cxn modelId="{234104A2-9DF1-46E4-81EE-1E6EE29CB155}" type="presOf" srcId="{E30A5A68-4BCE-4A6E-BE23-44BB4CD4BFFF}" destId="{772EA2A9-8FDC-4B44-A5E4-E4F5224589F9}" srcOrd="0" destOrd="0" presId="urn:microsoft.com/office/officeart/2005/8/layout/hierarchy4"/>
    <dgm:cxn modelId="{2D641E1D-3670-433E-A16C-BB0B64F29B07}" srcId="{6F0E7E43-9C54-4279-9657-5759FE25706F}" destId="{2EEE5238-CA4D-44DC-B655-B7A087F120B9}" srcOrd="0" destOrd="0" parTransId="{5BCFD138-C56E-4B69-A3FE-491756C39924}" sibTransId="{966CE7EA-A8F3-409D-8A5F-8AD9867E5FE3}"/>
    <dgm:cxn modelId="{293468D3-22FB-48F8-8B0C-2F9114ABB520}" type="presOf" srcId="{2EEE5238-CA4D-44DC-B655-B7A087F120B9}" destId="{6797F26D-25DF-4785-8AF7-751C6AE640A1}" srcOrd="0" destOrd="0" presId="urn:microsoft.com/office/officeart/2005/8/layout/hierarchy4"/>
    <dgm:cxn modelId="{C518057F-A2D6-4509-87EA-D58577F5410F}" type="presOf" srcId="{6F0E7E43-9C54-4279-9657-5759FE25706F}" destId="{2B71F00E-C1E8-44B3-9BC0-384D1D0E82C1}" srcOrd="0" destOrd="0" presId="urn:microsoft.com/office/officeart/2005/8/layout/hierarchy4"/>
    <dgm:cxn modelId="{CC268C8E-CCCE-452C-9062-84DC72B0CAE7}" type="presOf" srcId="{39C17537-B1B3-4BCB-B849-B59129B42901}" destId="{B9F65553-8A9C-434B-B8E1-1833D57ED69A}" srcOrd="0" destOrd="0" presId="urn:microsoft.com/office/officeart/2005/8/layout/hierarchy4"/>
    <dgm:cxn modelId="{5880CCE8-7651-4855-B486-1C54944841DE}" type="presOf" srcId="{EC443469-2C33-4E7E-8BDB-AF0FA5B2474E}" destId="{0742F350-D835-4D28-B5E5-12E741981D45}" srcOrd="0" destOrd="0" presId="urn:microsoft.com/office/officeart/2005/8/layout/hierarchy4"/>
    <dgm:cxn modelId="{CE8F4A28-110A-4BFF-8D5D-94E0289A6848}" srcId="{39C17537-B1B3-4BCB-B849-B59129B42901}" destId="{6F0E7E43-9C54-4279-9657-5759FE25706F}" srcOrd="1" destOrd="0" parTransId="{6BD18E6B-2508-4525-9980-1D6DADC931DA}" sibTransId="{46D1D2C4-54A0-48FA-BAC0-946AC5E33DA4}"/>
    <dgm:cxn modelId="{F1599429-0E01-4FC9-8878-94263FA48F58}" type="presOf" srcId="{61134CF6-6DAD-4FB3-BAAD-3C0F991704B0}" destId="{6523DFCA-6DBC-48D4-9E2B-AFAEF6BF3361}" srcOrd="0" destOrd="0" presId="urn:microsoft.com/office/officeart/2005/8/layout/hierarchy4"/>
    <dgm:cxn modelId="{2CC439DF-EB64-454E-9C7D-A3C7152C9B33}" srcId="{39C17537-B1B3-4BCB-B849-B59129B42901}" destId="{810A08DE-9AE7-42F9-B497-9E9B627B418F}" srcOrd="2" destOrd="0" parTransId="{F062CECF-07FE-4756-BB98-E990C4144739}" sibTransId="{347B0236-C060-4CDC-829A-E8617A3D2A2F}"/>
    <dgm:cxn modelId="{AD4448FA-C0E7-46A8-8787-2237545066ED}" srcId="{61134CF6-6DAD-4FB3-BAAD-3C0F991704B0}" destId="{39C17537-B1B3-4BCB-B849-B59129B42901}" srcOrd="0" destOrd="0" parTransId="{A7555CF0-8EE1-4203-ABD9-A51A0B4C7A50}" sibTransId="{4293A322-4F36-4716-BD2E-0E78397419B8}"/>
    <dgm:cxn modelId="{B73027B0-4824-45B0-B023-FF1EA14AED2E}" type="presOf" srcId="{33CDCF66-3DB8-4DF6-A65B-CD59704C814A}" destId="{DC5E89B4-A4CA-4694-998E-76A1445E5516}" srcOrd="0" destOrd="0" presId="urn:microsoft.com/office/officeart/2005/8/layout/hierarchy4"/>
    <dgm:cxn modelId="{8A585304-5A46-497D-8EBE-1C84278946CC}" type="presOf" srcId="{C9195D49-06D4-4CA2-B321-C57907F56418}" destId="{1D8DDD5D-96D2-4585-90B7-66B04341B184}" srcOrd="0" destOrd="0" presId="urn:microsoft.com/office/officeart/2005/8/layout/hierarchy4"/>
    <dgm:cxn modelId="{52B295BD-93A3-416B-9E9E-CB0338A64D7F}" srcId="{EC443469-2C33-4E7E-8BDB-AF0FA5B2474E}" destId="{E30A5A68-4BCE-4A6E-BE23-44BB4CD4BFFF}" srcOrd="1" destOrd="0" parTransId="{4DF8C7B7-2079-4D7A-9A77-8A91792CC57B}" sibTransId="{2499AF7E-C0A8-4EB7-A547-9233B2634794}"/>
    <dgm:cxn modelId="{ABB3D9B0-26E3-4733-8154-1240C11C939E}" type="presOf" srcId="{810A08DE-9AE7-42F9-B497-9E9B627B418F}" destId="{1BDDC66B-B44C-4E14-8C69-1B5BFF97B2AA}" srcOrd="0" destOrd="0" presId="urn:microsoft.com/office/officeart/2005/8/layout/hierarchy4"/>
    <dgm:cxn modelId="{4D4EE36B-681A-4EB5-B502-520EBC673560}" srcId="{EC443469-2C33-4E7E-8BDB-AF0FA5B2474E}" destId="{33CDCF66-3DB8-4DF6-A65B-CD59704C814A}" srcOrd="0" destOrd="0" parTransId="{5F0725B5-5B0F-4AC3-96C6-433F6E6F5029}" sibTransId="{A7C9B615-EA42-4C07-9B43-84FC5CB9070C}"/>
    <dgm:cxn modelId="{D4A77824-A49F-4AA4-8D31-398C5647FB4F}" type="presParOf" srcId="{6523DFCA-6DBC-48D4-9E2B-AFAEF6BF3361}" destId="{919EE984-89AE-4CFD-B279-DA51EA713DDC}" srcOrd="0" destOrd="0" presId="urn:microsoft.com/office/officeart/2005/8/layout/hierarchy4"/>
    <dgm:cxn modelId="{E75069D7-99F6-4015-9321-A142F0710EF4}" type="presParOf" srcId="{919EE984-89AE-4CFD-B279-DA51EA713DDC}" destId="{B9F65553-8A9C-434B-B8E1-1833D57ED69A}" srcOrd="0" destOrd="0" presId="urn:microsoft.com/office/officeart/2005/8/layout/hierarchy4"/>
    <dgm:cxn modelId="{D3C2EB21-C9D7-4795-918D-3E58F73DB15C}" type="presParOf" srcId="{919EE984-89AE-4CFD-B279-DA51EA713DDC}" destId="{0A8B84D6-30C5-409D-AA7F-2CE8916280D6}" srcOrd="1" destOrd="0" presId="urn:microsoft.com/office/officeart/2005/8/layout/hierarchy4"/>
    <dgm:cxn modelId="{385C4E28-ABFB-49B5-9D2B-BEE2D5A45044}" type="presParOf" srcId="{919EE984-89AE-4CFD-B279-DA51EA713DDC}" destId="{9CBFC381-1B35-48B6-99B5-902CAB767F4C}" srcOrd="2" destOrd="0" presId="urn:microsoft.com/office/officeart/2005/8/layout/hierarchy4"/>
    <dgm:cxn modelId="{EC3B6582-43F3-4CCB-AE4F-7A4524CE0BBC}" type="presParOf" srcId="{9CBFC381-1B35-48B6-99B5-902CAB767F4C}" destId="{91BC5662-3F13-464E-ABE7-C7B5A1066132}" srcOrd="0" destOrd="0" presId="urn:microsoft.com/office/officeart/2005/8/layout/hierarchy4"/>
    <dgm:cxn modelId="{C0BDD115-710C-4293-B06C-014EDDF36C2D}" type="presParOf" srcId="{91BC5662-3F13-464E-ABE7-C7B5A1066132}" destId="{0742F350-D835-4D28-B5E5-12E741981D45}" srcOrd="0" destOrd="0" presId="urn:microsoft.com/office/officeart/2005/8/layout/hierarchy4"/>
    <dgm:cxn modelId="{C1D11D21-F813-4836-AAC3-0B47DFAB8017}" type="presParOf" srcId="{91BC5662-3F13-464E-ABE7-C7B5A1066132}" destId="{A0756299-1F7B-4FA1-AE82-B739C3A59DB3}" srcOrd="1" destOrd="0" presId="urn:microsoft.com/office/officeart/2005/8/layout/hierarchy4"/>
    <dgm:cxn modelId="{45399698-4D54-4E5D-B5D1-C5AFF9442733}" type="presParOf" srcId="{91BC5662-3F13-464E-ABE7-C7B5A1066132}" destId="{FBF6EC70-9F86-4891-AE2A-18462F044534}" srcOrd="2" destOrd="0" presId="urn:microsoft.com/office/officeart/2005/8/layout/hierarchy4"/>
    <dgm:cxn modelId="{E13A5D8A-4DC0-4663-8BEE-7A49502A51DE}" type="presParOf" srcId="{FBF6EC70-9F86-4891-AE2A-18462F044534}" destId="{EAFA0739-D91D-424E-AEC5-88CB60D251A1}" srcOrd="0" destOrd="0" presId="urn:microsoft.com/office/officeart/2005/8/layout/hierarchy4"/>
    <dgm:cxn modelId="{DB04E2B0-24E9-47CA-8BDD-FA60D3D4AC8B}" type="presParOf" srcId="{EAFA0739-D91D-424E-AEC5-88CB60D251A1}" destId="{DC5E89B4-A4CA-4694-998E-76A1445E5516}" srcOrd="0" destOrd="0" presId="urn:microsoft.com/office/officeart/2005/8/layout/hierarchy4"/>
    <dgm:cxn modelId="{22D1D167-5750-4C1B-AF37-F706F68F8652}" type="presParOf" srcId="{EAFA0739-D91D-424E-AEC5-88CB60D251A1}" destId="{AF0ECE1D-7338-4BDD-AC56-BA32A43D82D9}" srcOrd="1" destOrd="0" presId="urn:microsoft.com/office/officeart/2005/8/layout/hierarchy4"/>
    <dgm:cxn modelId="{4E1AAF5D-4D37-42DC-889C-335C6B5C6588}" type="presParOf" srcId="{FBF6EC70-9F86-4891-AE2A-18462F044534}" destId="{E5A80215-D2A9-4AC0-B6EE-7B7A169E3C8C}" srcOrd="1" destOrd="0" presId="urn:microsoft.com/office/officeart/2005/8/layout/hierarchy4"/>
    <dgm:cxn modelId="{7B264BED-3E04-481A-ABCE-A7C03EB652E3}" type="presParOf" srcId="{FBF6EC70-9F86-4891-AE2A-18462F044534}" destId="{0DC03594-E84E-404D-A906-08371E3A1D28}" srcOrd="2" destOrd="0" presId="urn:microsoft.com/office/officeart/2005/8/layout/hierarchy4"/>
    <dgm:cxn modelId="{B3992F9F-F0BB-4D80-BF4A-9F7241211BE1}" type="presParOf" srcId="{0DC03594-E84E-404D-A906-08371E3A1D28}" destId="{772EA2A9-8FDC-4B44-A5E4-E4F5224589F9}" srcOrd="0" destOrd="0" presId="urn:microsoft.com/office/officeart/2005/8/layout/hierarchy4"/>
    <dgm:cxn modelId="{4F76781E-9B93-48E9-BF9A-D446D9F9C787}" type="presParOf" srcId="{0DC03594-E84E-404D-A906-08371E3A1D28}" destId="{A699CF8F-5A1E-44D3-9701-A11653D4D5FB}" srcOrd="1" destOrd="0" presId="urn:microsoft.com/office/officeart/2005/8/layout/hierarchy4"/>
    <dgm:cxn modelId="{141DB581-96A6-42AA-AC79-B6B6F94ECF7C}" type="presParOf" srcId="{9CBFC381-1B35-48B6-99B5-902CAB767F4C}" destId="{65F0D7E4-D380-4B76-8F7A-899BD3BBAFF1}" srcOrd="1" destOrd="0" presId="urn:microsoft.com/office/officeart/2005/8/layout/hierarchy4"/>
    <dgm:cxn modelId="{2D6D05D9-EE4D-4D7E-8C21-4E0D89370D70}" type="presParOf" srcId="{9CBFC381-1B35-48B6-99B5-902CAB767F4C}" destId="{E85B8515-1B07-4F09-8728-FEDCA8FD2616}" srcOrd="2" destOrd="0" presId="urn:microsoft.com/office/officeart/2005/8/layout/hierarchy4"/>
    <dgm:cxn modelId="{E08C6607-7F1D-4154-8D87-FC8676BFF9C3}" type="presParOf" srcId="{E85B8515-1B07-4F09-8728-FEDCA8FD2616}" destId="{2B71F00E-C1E8-44B3-9BC0-384D1D0E82C1}" srcOrd="0" destOrd="0" presId="urn:microsoft.com/office/officeart/2005/8/layout/hierarchy4"/>
    <dgm:cxn modelId="{A91FB7DB-12B7-4C6F-981C-980FE73DE8DB}" type="presParOf" srcId="{E85B8515-1B07-4F09-8728-FEDCA8FD2616}" destId="{7685CE26-5D85-45BC-B032-2F52ECE01324}" srcOrd="1" destOrd="0" presId="urn:microsoft.com/office/officeart/2005/8/layout/hierarchy4"/>
    <dgm:cxn modelId="{92F96BB6-0639-4BE4-BD01-20D8B71A7734}" type="presParOf" srcId="{E85B8515-1B07-4F09-8728-FEDCA8FD2616}" destId="{DAFE2242-3586-4A13-AFF3-4F36E263BA95}" srcOrd="2" destOrd="0" presId="urn:microsoft.com/office/officeart/2005/8/layout/hierarchy4"/>
    <dgm:cxn modelId="{49A67A8A-8DEE-42FC-BE1B-A7C483BDF406}" type="presParOf" srcId="{DAFE2242-3586-4A13-AFF3-4F36E263BA95}" destId="{81616040-FBDA-4066-B35B-F5A28F9319F0}" srcOrd="0" destOrd="0" presId="urn:microsoft.com/office/officeart/2005/8/layout/hierarchy4"/>
    <dgm:cxn modelId="{88F26AE7-41D3-408F-8302-4235DD4A25CD}" type="presParOf" srcId="{81616040-FBDA-4066-B35B-F5A28F9319F0}" destId="{6797F26D-25DF-4785-8AF7-751C6AE640A1}" srcOrd="0" destOrd="0" presId="urn:microsoft.com/office/officeart/2005/8/layout/hierarchy4"/>
    <dgm:cxn modelId="{22714048-7434-48EB-A15B-124650B57EA6}" type="presParOf" srcId="{81616040-FBDA-4066-B35B-F5A28F9319F0}" destId="{653C1BB7-F4A6-4AE8-ACF5-47A068C714CC}" srcOrd="1" destOrd="0" presId="urn:microsoft.com/office/officeart/2005/8/layout/hierarchy4"/>
    <dgm:cxn modelId="{23F7E862-FFAF-4309-A64D-68C9A8F06B28}" type="presParOf" srcId="{9CBFC381-1B35-48B6-99B5-902CAB767F4C}" destId="{6712BC4E-F915-42E5-B8E0-2AD44155B10C}" srcOrd="3" destOrd="0" presId="urn:microsoft.com/office/officeart/2005/8/layout/hierarchy4"/>
    <dgm:cxn modelId="{E830A161-B5EB-4CA8-A5DA-9F704628CBA0}" type="presParOf" srcId="{9CBFC381-1B35-48B6-99B5-902CAB767F4C}" destId="{51A9B8DD-E993-4BC5-9765-BB592C9E4E1E}" srcOrd="4" destOrd="0" presId="urn:microsoft.com/office/officeart/2005/8/layout/hierarchy4"/>
    <dgm:cxn modelId="{0AF63667-E2CF-469E-918F-B632562831C1}" type="presParOf" srcId="{51A9B8DD-E993-4BC5-9765-BB592C9E4E1E}" destId="{1BDDC66B-B44C-4E14-8C69-1B5BFF97B2AA}" srcOrd="0" destOrd="0" presId="urn:microsoft.com/office/officeart/2005/8/layout/hierarchy4"/>
    <dgm:cxn modelId="{7266B72A-1C71-4AE1-BD68-D11571DDFBC4}" type="presParOf" srcId="{51A9B8DD-E993-4BC5-9765-BB592C9E4E1E}" destId="{C74CFF6A-D0E4-481E-8F90-D22BB9F875EA}" srcOrd="1" destOrd="0" presId="urn:microsoft.com/office/officeart/2005/8/layout/hierarchy4"/>
    <dgm:cxn modelId="{9AFC4D82-1D9F-478F-8312-F1FE67B5097C}" type="presParOf" srcId="{51A9B8DD-E993-4BC5-9765-BB592C9E4E1E}" destId="{D036433B-A102-45D5-AE4E-B8100D1DC76F}" srcOrd="2" destOrd="0" presId="urn:microsoft.com/office/officeart/2005/8/layout/hierarchy4"/>
    <dgm:cxn modelId="{59932430-1288-43DC-B124-8F469F3DEC57}" type="presParOf" srcId="{D036433B-A102-45D5-AE4E-B8100D1DC76F}" destId="{725AA50A-E0C6-4C3E-A8BE-A083FE053397}" srcOrd="0" destOrd="0" presId="urn:microsoft.com/office/officeart/2005/8/layout/hierarchy4"/>
    <dgm:cxn modelId="{41F8B874-B2FA-40D5-A03D-40D32E14059D}" type="presParOf" srcId="{725AA50A-E0C6-4C3E-A8BE-A083FE053397}" destId="{1D8DDD5D-96D2-4585-90B7-66B04341B184}" srcOrd="0" destOrd="0" presId="urn:microsoft.com/office/officeart/2005/8/layout/hierarchy4"/>
    <dgm:cxn modelId="{9D9E0A66-148B-47A4-B5B0-966771F41D7F}" type="presParOf" srcId="{725AA50A-E0C6-4C3E-A8BE-A083FE053397}" destId="{897026B3-05C1-49AA-ACFA-D26F9F9878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1BE6E-E5E0-4849-9D15-535FC026F406}">
      <dsp:nvSpPr>
        <dsp:cNvPr id="0" name=""/>
        <dsp:cNvSpPr/>
      </dsp:nvSpPr>
      <dsp:spPr>
        <a:xfrm rot="5400000">
          <a:off x="-165208" y="166107"/>
          <a:ext cx="1101391" cy="770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uk-UA" sz="2000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86385"/>
        <a:ext cx="770974" cy="330417"/>
      </dsp:txXfrm>
    </dsp:sp>
    <dsp:sp modelId="{99BFA71D-5853-4F48-A67E-10C922D1ADC8}">
      <dsp:nvSpPr>
        <dsp:cNvPr id="0" name=""/>
        <dsp:cNvSpPr/>
      </dsp:nvSpPr>
      <dsp:spPr>
        <a:xfrm rot="5400000">
          <a:off x="4095986" y="-3324113"/>
          <a:ext cx="715904" cy="7365929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добір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дослідницького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експериментального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матеріалу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підготовці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семінарських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практичних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занять;</a:t>
          </a:r>
          <a:endParaRPr lang="uk-UA" sz="2000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70974" y="35847"/>
        <a:ext cx="7330981" cy="646008"/>
      </dsp:txXfrm>
    </dsp:sp>
    <dsp:sp modelId="{9931F790-5247-4E5E-80BB-49A89E8BF532}">
      <dsp:nvSpPr>
        <dsp:cNvPr id="0" name=""/>
        <dsp:cNvSpPr/>
      </dsp:nvSpPr>
      <dsp:spPr>
        <a:xfrm rot="5400000">
          <a:off x="-165208" y="1150450"/>
          <a:ext cx="1101391" cy="770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uk-UA" sz="2000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370728"/>
        <a:ext cx="770974" cy="330417"/>
      </dsp:txXfrm>
    </dsp:sp>
    <dsp:sp modelId="{50E27A28-E62B-4CAE-B353-AF830827A5F0}">
      <dsp:nvSpPr>
        <dsp:cNvPr id="0" name=""/>
        <dsp:cNvSpPr/>
      </dsp:nvSpPr>
      <dsp:spPr>
        <a:xfrm rot="5400000">
          <a:off x="4095986" y="-2339771"/>
          <a:ext cx="715904" cy="7365929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накопичення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досвіду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вивчення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аналізу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наукової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методичної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нормативної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літератури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uk-UA" sz="2000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70974" y="1020189"/>
        <a:ext cx="7330981" cy="646008"/>
      </dsp:txXfrm>
    </dsp:sp>
    <dsp:sp modelId="{9AAEC1E7-6DC0-47A8-B382-F3C73C9160EF}">
      <dsp:nvSpPr>
        <dsp:cNvPr id="0" name=""/>
        <dsp:cNvSpPr/>
      </dsp:nvSpPr>
      <dsp:spPr>
        <a:xfrm rot="5400000">
          <a:off x="-165208" y="2134792"/>
          <a:ext cx="1101391" cy="770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uk-UA" sz="2000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355070"/>
        <a:ext cx="770974" cy="330417"/>
      </dsp:txXfrm>
    </dsp:sp>
    <dsp:sp modelId="{612EA75B-C29D-4157-947F-8890A97AA235}">
      <dsp:nvSpPr>
        <dsp:cNvPr id="0" name=""/>
        <dsp:cNvSpPr/>
      </dsp:nvSpPr>
      <dsp:spPr>
        <a:xfrm rot="5400000">
          <a:off x="4095986" y="-1355428"/>
          <a:ext cx="715904" cy="7365929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експериментальна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робота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час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підготовки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рефератів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курсових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дипломних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проектів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uk-UA" sz="2000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70974" y="2004532"/>
        <a:ext cx="7330981" cy="646008"/>
      </dsp:txXfrm>
    </dsp:sp>
    <dsp:sp modelId="{D90B2632-3308-486B-BFB1-7831662CC9BC}">
      <dsp:nvSpPr>
        <dsp:cNvPr id="0" name=""/>
        <dsp:cNvSpPr/>
      </dsp:nvSpPr>
      <dsp:spPr>
        <a:xfrm rot="5400000">
          <a:off x="-165208" y="3119135"/>
          <a:ext cx="1101391" cy="770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uk-UA" sz="2000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339413"/>
        <a:ext cx="770974" cy="330417"/>
      </dsp:txXfrm>
    </dsp:sp>
    <dsp:sp modelId="{0D715CE1-52E2-42E6-B096-4467697B48FB}">
      <dsp:nvSpPr>
        <dsp:cNvPr id="0" name=""/>
        <dsp:cNvSpPr/>
      </dsp:nvSpPr>
      <dsp:spPr>
        <a:xfrm rot="5400000">
          <a:off x="4095986" y="-371085"/>
          <a:ext cx="715904" cy="7365929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домашніх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елементами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творчого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пошуку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uk-UA" sz="2000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70974" y="2988875"/>
        <a:ext cx="7330981" cy="646008"/>
      </dsp:txXfrm>
    </dsp:sp>
    <dsp:sp modelId="{C16B10CF-E08C-45B6-85F7-4D29A889F4B7}">
      <dsp:nvSpPr>
        <dsp:cNvPr id="0" name=""/>
        <dsp:cNvSpPr/>
      </dsp:nvSpPr>
      <dsp:spPr>
        <a:xfrm rot="5400000">
          <a:off x="-165208" y="4103478"/>
          <a:ext cx="1101391" cy="770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>
              <a:latin typeface="Times New Roman" pitchFamily="18" charset="0"/>
              <a:cs typeface="Times New Roman" pitchFamily="18" charset="0"/>
            </a:rPr>
            <a:t>5</a:t>
          </a:r>
          <a:endParaRPr lang="uk-UA" sz="2000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323756"/>
        <a:ext cx="770974" cy="330417"/>
      </dsp:txXfrm>
    </dsp:sp>
    <dsp:sp modelId="{70A6BDAE-7F8C-4D79-AAFB-3C6D478EDB90}">
      <dsp:nvSpPr>
        <dsp:cNvPr id="0" name=""/>
        <dsp:cNvSpPr/>
      </dsp:nvSpPr>
      <dsp:spPr>
        <a:xfrm rot="5400000">
          <a:off x="4095986" y="613256"/>
          <a:ext cx="715904" cy="7365929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дослідження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пов’язані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навчальною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виробничою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практикою</a:t>
          </a:r>
          <a:endParaRPr lang="uk-UA" sz="2000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70974" y="3973216"/>
        <a:ext cx="7330981" cy="646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B724-C131-4BA1-88EA-0422731F7F13}">
      <dsp:nvSpPr>
        <dsp:cNvPr id="0" name=""/>
        <dsp:cNvSpPr/>
      </dsp:nvSpPr>
      <dsp:spPr>
        <a:xfrm>
          <a:off x="850310" y="2349"/>
          <a:ext cx="2561822" cy="15370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Times New Roman" pitchFamily="18" charset="0"/>
              <a:cs typeface="Times New Roman" pitchFamily="18" charset="0"/>
            </a:rPr>
            <a:t>Вступ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0310" y="2349"/>
        <a:ext cx="2561822" cy="1537093"/>
      </dsp:txXfrm>
    </dsp:sp>
    <dsp:sp modelId="{7ED7F1F3-C6B9-473D-8522-C462DB410B91}">
      <dsp:nvSpPr>
        <dsp:cNvPr id="0" name=""/>
        <dsp:cNvSpPr/>
      </dsp:nvSpPr>
      <dsp:spPr>
        <a:xfrm>
          <a:off x="3668315" y="2349"/>
          <a:ext cx="2561822" cy="1537093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latin typeface="Times New Roman" pitchFamily="18" charset="0"/>
              <a:cs typeface="Times New Roman" pitchFamily="18" charset="0"/>
            </a:rPr>
            <a:t>Основна частина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68315" y="2349"/>
        <a:ext cx="2561822" cy="1537093"/>
      </dsp:txXfrm>
    </dsp:sp>
    <dsp:sp modelId="{0A4B3990-450F-4CA0-A8CC-363BE68D3E6A}">
      <dsp:nvSpPr>
        <dsp:cNvPr id="0" name=""/>
        <dsp:cNvSpPr/>
      </dsp:nvSpPr>
      <dsp:spPr>
        <a:xfrm>
          <a:off x="850310" y="1795625"/>
          <a:ext cx="2561822" cy="1537093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latin typeface="Times New Roman" pitchFamily="18" charset="0"/>
              <a:cs typeface="Times New Roman" pitchFamily="18" charset="0"/>
            </a:rPr>
            <a:t>Заключна частина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0310" y="1795625"/>
        <a:ext cx="2561822" cy="1537093"/>
      </dsp:txXfrm>
    </dsp:sp>
    <dsp:sp modelId="{BB86ACCC-B9E2-4773-87A2-3C5C516AA5EA}">
      <dsp:nvSpPr>
        <dsp:cNvPr id="0" name=""/>
        <dsp:cNvSpPr/>
      </dsp:nvSpPr>
      <dsp:spPr>
        <a:xfrm>
          <a:off x="3668315" y="1795625"/>
          <a:ext cx="2561822" cy="1537093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latin typeface="Times New Roman" pitchFamily="18" charset="0"/>
              <a:cs typeface="Times New Roman" pitchFamily="18" charset="0"/>
            </a:rPr>
            <a:t>Список використаних джерел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68315" y="1795625"/>
        <a:ext cx="2561822" cy="1537093"/>
      </dsp:txXfrm>
    </dsp:sp>
    <dsp:sp modelId="{FE7ADB73-27F9-4518-8BBA-DF09EEF506BF}">
      <dsp:nvSpPr>
        <dsp:cNvPr id="0" name=""/>
        <dsp:cNvSpPr/>
      </dsp:nvSpPr>
      <dsp:spPr>
        <a:xfrm>
          <a:off x="2259312" y="3588900"/>
          <a:ext cx="2561822" cy="153709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latin typeface="Times New Roman" pitchFamily="18" charset="0"/>
              <a:cs typeface="Times New Roman" pitchFamily="18" charset="0"/>
            </a:rPr>
            <a:t>Додатки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59312" y="3588900"/>
        <a:ext cx="2561822" cy="15370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A6362-59AF-4532-938B-A8BFABDF9958}">
      <dsp:nvSpPr>
        <dsp:cNvPr id="0" name=""/>
        <dsp:cNvSpPr/>
      </dsp:nvSpPr>
      <dsp:spPr>
        <a:xfrm rot="5400000">
          <a:off x="3649725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 rot="-5400000">
        <a:off x="3985998" y="262915"/>
        <a:ext cx="1004001" cy="1154024"/>
      </dsp:txXfrm>
    </dsp:sp>
    <dsp:sp modelId="{2DA6B3BF-DB32-4855-ABB0-72899E68DB2E}">
      <dsp:nvSpPr>
        <dsp:cNvPr id="0" name=""/>
        <dsp:cNvSpPr/>
      </dsp:nvSpPr>
      <dsp:spPr>
        <a:xfrm>
          <a:off x="5261559" y="336962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5261559" y="336962"/>
        <a:ext cx="1871028" cy="1005929"/>
      </dsp:txXfrm>
    </dsp:sp>
    <dsp:sp modelId="{7AC1C09F-A20B-489F-8FE5-609E0A8CFA93}">
      <dsp:nvSpPr>
        <dsp:cNvPr id="0" name=""/>
        <dsp:cNvSpPr/>
      </dsp:nvSpPr>
      <dsp:spPr>
        <a:xfrm rot="5400000">
          <a:off x="2074440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 rot="-5400000">
        <a:off x="2410713" y="262915"/>
        <a:ext cx="1004001" cy="1154024"/>
      </dsp:txXfrm>
    </dsp:sp>
    <dsp:sp modelId="{0B350622-B948-4972-9096-DCECF84BFD83}">
      <dsp:nvSpPr>
        <dsp:cNvPr id="0" name=""/>
        <dsp:cNvSpPr/>
      </dsp:nvSpPr>
      <dsp:spPr>
        <a:xfrm rot="5400000">
          <a:off x="2859064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 rot="-5400000">
        <a:off x="3195337" y="1685969"/>
        <a:ext cx="1004001" cy="1154024"/>
      </dsp:txXfrm>
    </dsp:sp>
    <dsp:sp modelId="{86486AE6-36EB-43F5-AAD2-0CA34F74E153}">
      <dsp:nvSpPr>
        <dsp:cNvPr id="0" name=""/>
        <dsp:cNvSpPr/>
      </dsp:nvSpPr>
      <dsp:spPr>
        <a:xfrm>
          <a:off x="1097012" y="1760016"/>
          <a:ext cx="1810672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1097012" y="1760016"/>
        <a:ext cx="1810672" cy="1005929"/>
      </dsp:txXfrm>
    </dsp:sp>
    <dsp:sp modelId="{69999AE2-BF98-4A3C-84A2-A5C230FE01F0}">
      <dsp:nvSpPr>
        <dsp:cNvPr id="0" name=""/>
        <dsp:cNvSpPr/>
      </dsp:nvSpPr>
      <dsp:spPr>
        <a:xfrm rot="5400000">
          <a:off x="4434350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 rot="-5400000">
        <a:off x="4770623" y="1685969"/>
        <a:ext cx="1004001" cy="1154024"/>
      </dsp:txXfrm>
    </dsp:sp>
    <dsp:sp modelId="{11B4753B-0431-4EF7-AA48-FB8378AED388}">
      <dsp:nvSpPr>
        <dsp:cNvPr id="0" name=""/>
        <dsp:cNvSpPr/>
      </dsp:nvSpPr>
      <dsp:spPr>
        <a:xfrm rot="5400000">
          <a:off x="3649725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 rot="-5400000">
        <a:off x="3985998" y="3109024"/>
        <a:ext cx="1004001" cy="1154024"/>
      </dsp:txXfrm>
    </dsp:sp>
    <dsp:sp modelId="{F96C64F4-303D-414A-8A3C-B144C2869756}">
      <dsp:nvSpPr>
        <dsp:cNvPr id="0" name=""/>
        <dsp:cNvSpPr/>
      </dsp:nvSpPr>
      <dsp:spPr>
        <a:xfrm>
          <a:off x="5261559" y="3183071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5261559" y="3183071"/>
        <a:ext cx="1871028" cy="1005929"/>
      </dsp:txXfrm>
    </dsp:sp>
    <dsp:sp modelId="{0695B699-838F-4E18-8F70-15015173B3C7}">
      <dsp:nvSpPr>
        <dsp:cNvPr id="0" name=""/>
        <dsp:cNvSpPr/>
      </dsp:nvSpPr>
      <dsp:spPr>
        <a:xfrm rot="5400000">
          <a:off x="2074440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 rot="-5400000">
        <a:off x="2410713" y="3109024"/>
        <a:ext cx="1004001" cy="11540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F02B7-16B2-4543-948D-E2A9C25072AA}">
      <dsp:nvSpPr>
        <dsp:cNvPr id="0" name=""/>
        <dsp:cNvSpPr/>
      </dsp:nvSpPr>
      <dsp:spPr>
        <a:xfrm>
          <a:off x="3106358" y="3568233"/>
          <a:ext cx="2059122" cy="1818145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Вступ</a:t>
          </a:r>
          <a:endParaRPr lang="uk-UA" sz="44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07909" y="3834494"/>
        <a:ext cx="1456020" cy="1285623"/>
      </dsp:txXfrm>
    </dsp:sp>
    <dsp:sp modelId="{95CE7AE0-73DC-4EFF-B29B-8C7C90C8B958}">
      <dsp:nvSpPr>
        <dsp:cNvPr id="0" name=""/>
        <dsp:cNvSpPr/>
      </dsp:nvSpPr>
      <dsp:spPr>
        <a:xfrm rot="10800000">
          <a:off x="671109" y="4218220"/>
          <a:ext cx="2301310" cy="51817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2C2EA-AEE3-4AE9-B6EE-39465D45AA37}">
      <dsp:nvSpPr>
        <dsp:cNvPr id="0" name=""/>
        <dsp:cNvSpPr/>
      </dsp:nvSpPr>
      <dsp:spPr>
        <a:xfrm>
          <a:off x="-201410" y="3968225"/>
          <a:ext cx="1745039" cy="10181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Тема дослідження </a:t>
          </a:r>
          <a:endParaRPr lang="uk-UA" sz="1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71589" y="3998046"/>
        <a:ext cx="1685397" cy="958519"/>
      </dsp:txXfrm>
    </dsp:sp>
    <dsp:sp modelId="{81F5D746-9EA6-48AC-8D09-79BF36016A82}">
      <dsp:nvSpPr>
        <dsp:cNvPr id="0" name=""/>
        <dsp:cNvSpPr/>
      </dsp:nvSpPr>
      <dsp:spPr>
        <a:xfrm rot="12342857">
          <a:off x="899050" y="3219547"/>
          <a:ext cx="2326206" cy="51817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93C3B-EAC0-43E9-9477-EDD31A9C9F3F}">
      <dsp:nvSpPr>
        <dsp:cNvPr id="0" name=""/>
        <dsp:cNvSpPr/>
      </dsp:nvSpPr>
      <dsp:spPr>
        <a:xfrm>
          <a:off x="68323" y="2464900"/>
          <a:ext cx="1891820" cy="1018161"/>
        </a:xfrm>
        <a:prstGeom prst="roundRect">
          <a:avLst>
            <a:gd name="adj" fmla="val 1000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Актуальність дослідження</a:t>
          </a:r>
          <a:endParaRPr lang="uk-UA" sz="1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8144" y="2494721"/>
        <a:ext cx="1832178" cy="958519"/>
      </dsp:txXfrm>
    </dsp:sp>
    <dsp:sp modelId="{B404B815-2112-481C-9C0B-06643DB17E5B}">
      <dsp:nvSpPr>
        <dsp:cNvPr id="0" name=""/>
        <dsp:cNvSpPr/>
      </dsp:nvSpPr>
      <dsp:spPr>
        <a:xfrm rot="13885714">
          <a:off x="1528384" y="2438071"/>
          <a:ext cx="2375830" cy="51817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F194B-5C91-469B-AD2E-A233F58E224F}">
      <dsp:nvSpPr>
        <dsp:cNvPr id="0" name=""/>
        <dsp:cNvSpPr/>
      </dsp:nvSpPr>
      <dsp:spPr>
        <a:xfrm>
          <a:off x="1339295" y="1259327"/>
          <a:ext cx="1272702" cy="1018161"/>
        </a:xfrm>
        <a:prstGeom prst="roundRect">
          <a:avLst>
            <a:gd name="adj" fmla="val 1000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Мета дослідження</a:t>
          </a:r>
          <a:endParaRPr lang="uk-UA" sz="1800" b="1" i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69116" y="1289148"/>
        <a:ext cx="1213060" cy="958519"/>
      </dsp:txXfrm>
    </dsp:sp>
    <dsp:sp modelId="{E7785B4F-D2DD-448C-B98F-620AF4D6F5F8}">
      <dsp:nvSpPr>
        <dsp:cNvPr id="0" name=""/>
        <dsp:cNvSpPr/>
      </dsp:nvSpPr>
      <dsp:spPr>
        <a:xfrm rot="15428571">
          <a:off x="2427891" y="2015285"/>
          <a:ext cx="2410446" cy="51817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85D47-3CEC-4C67-A862-647350EA4EE6}">
      <dsp:nvSpPr>
        <dsp:cNvPr id="0" name=""/>
        <dsp:cNvSpPr/>
      </dsp:nvSpPr>
      <dsp:spPr>
        <a:xfrm>
          <a:off x="2607415" y="590284"/>
          <a:ext cx="1515024" cy="1018161"/>
        </a:xfrm>
        <a:prstGeom prst="roundRect">
          <a:avLst>
            <a:gd name="adj" fmla="val 1000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Об’єкт дослідження </a:t>
          </a:r>
          <a:endParaRPr lang="uk-UA" sz="1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37236" y="620105"/>
        <a:ext cx="1455382" cy="958519"/>
      </dsp:txXfrm>
    </dsp:sp>
    <dsp:sp modelId="{C5FE8362-8CCA-45F8-ADD1-19386EE44E47}">
      <dsp:nvSpPr>
        <dsp:cNvPr id="0" name=""/>
        <dsp:cNvSpPr/>
      </dsp:nvSpPr>
      <dsp:spPr>
        <a:xfrm rot="17067346">
          <a:off x="3495168" y="2029023"/>
          <a:ext cx="2410227" cy="51817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A41B1-7DB8-4012-89C2-53A7FD95C38C}">
      <dsp:nvSpPr>
        <dsp:cNvPr id="0" name=""/>
        <dsp:cNvSpPr/>
      </dsp:nvSpPr>
      <dsp:spPr>
        <a:xfrm>
          <a:off x="4248473" y="612068"/>
          <a:ext cx="1505288" cy="101816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Предмет дослідження</a:t>
          </a:r>
          <a:endParaRPr lang="uk-UA" sz="1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78294" y="641889"/>
        <a:ext cx="1445646" cy="958519"/>
      </dsp:txXfrm>
    </dsp:sp>
    <dsp:sp modelId="{385D12C5-14C2-457B-9F0F-95406FDD3130}">
      <dsp:nvSpPr>
        <dsp:cNvPr id="0" name=""/>
        <dsp:cNvSpPr/>
      </dsp:nvSpPr>
      <dsp:spPr>
        <a:xfrm rot="18756692">
          <a:off x="4471131" y="2456295"/>
          <a:ext cx="2571232" cy="51817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EE30B-6D68-4691-8C0C-3844BF0C5A2F}">
      <dsp:nvSpPr>
        <dsp:cNvPr id="0" name=""/>
        <dsp:cNvSpPr/>
      </dsp:nvSpPr>
      <dsp:spPr>
        <a:xfrm>
          <a:off x="5904660" y="1260137"/>
          <a:ext cx="1444962" cy="1018161"/>
        </a:xfrm>
        <a:prstGeom prst="roundRect">
          <a:avLst>
            <a:gd name="adj" fmla="val 1000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Завдання дослідження</a:t>
          </a:r>
          <a:endParaRPr lang="uk-UA" sz="1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34481" y="1289958"/>
        <a:ext cx="1385320" cy="958519"/>
      </dsp:txXfrm>
    </dsp:sp>
    <dsp:sp modelId="{34C33F21-3B4D-437F-AF89-97D80288C6CA}">
      <dsp:nvSpPr>
        <dsp:cNvPr id="0" name=""/>
        <dsp:cNvSpPr/>
      </dsp:nvSpPr>
      <dsp:spPr>
        <a:xfrm rot="20086316">
          <a:off x="5056601" y="3197779"/>
          <a:ext cx="2490225" cy="51817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0CF62-760D-4135-9D62-E01B7AAC3B97}">
      <dsp:nvSpPr>
        <dsp:cNvPr id="0" name=""/>
        <dsp:cNvSpPr/>
      </dsp:nvSpPr>
      <dsp:spPr>
        <a:xfrm>
          <a:off x="6699322" y="2417089"/>
          <a:ext cx="1457485" cy="1018161"/>
        </a:xfrm>
        <a:prstGeom prst="roundRect">
          <a:avLst>
            <a:gd name="adj" fmla="val 1000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Методи дослідження</a:t>
          </a:r>
          <a:endParaRPr lang="uk-UA" sz="1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29143" y="2446910"/>
        <a:ext cx="1397843" cy="958519"/>
      </dsp:txXfrm>
    </dsp:sp>
    <dsp:sp modelId="{CEC1077B-B34A-425E-A5A5-336EC3FAC519}">
      <dsp:nvSpPr>
        <dsp:cNvPr id="0" name=""/>
        <dsp:cNvSpPr/>
      </dsp:nvSpPr>
      <dsp:spPr>
        <a:xfrm>
          <a:off x="5299420" y="4218220"/>
          <a:ext cx="2301310" cy="51817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D67BD-E736-49BC-B862-CC322E7B0351}">
      <dsp:nvSpPr>
        <dsp:cNvPr id="0" name=""/>
        <dsp:cNvSpPr/>
      </dsp:nvSpPr>
      <dsp:spPr>
        <a:xfrm>
          <a:off x="6791139" y="3968225"/>
          <a:ext cx="1619182" cy="101816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Практична значущість отриманих результатів </a:t>
          </a:r>
          <a:endParaRPr lang="uk-UA" sz="1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20960" y="3998046"/>
        <a:ext cx="1559540" cy="9585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65553-8A9C-434B-B8E1-1833D57ED69A}">
      <dsp:nvSpPr>
        <dsp:cNvPr id="0" name=""/>
        <dsp:cNvSpPr/>
      </dsp:nvSpPr>
      <dsp:spPr>
        <a:xfrm rot="10800000" flipV="1">
          <a:off x="12" y="2497"/>
          <a:ext cx="8280895" cy="1228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Методи</a:t>
          </a:r>
          <a:r>
            <a:rPr lang="ru-RU" sz="36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3600" b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наукового</a:t>
          </a:r>
          <a:r>
            <a:rPr lang="ru-RU" sz="36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3600" b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дослідження</a:t>
          </a:r>
          <a:endParaRPr lang="ru-RU" sz="36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10800000">
        <a:off x="35989" y="38474"/>
        <a:ext cx="8208941" cy="1156404"/>
      </dsp:txXfrm>
    </dsp:sp>
    <dsp:sp modelId="{0742F350-D835-4D28-B5E5-12E741981D45}">
      <dsp:nvSpPr>
        <dsp:cNvPr id="0" name=""/>
        <dsp:cNvSpPr/>
      </dsp:nvSpPr>
      <dsp:spPr>
        <a:xfrm>
          <a:off x="3618622" y="2492269"/>
          <a:ext cx="1942070" cy="770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smtClean="0">
              <a:latin typeface="Times New Roman" pitchFamily="18" charset="0"/>
              <a:ea typeface="+mn-ea"/>
              <a:cs typeface="Times New Roman" pitchFamily="18" charset="0"/>
            </a:rPr>
            <a:t>теоретичні</a:t>
          </a:r>
          <a:endParaRPr lang="ru-RU" sz="2000" b="0" kern="120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641183" y="2514830"/>
        <a:ext cx="1896948" cy="725157"/>
      </dsp:txXfrm>
    </dsp:sp>
    <dsp:sp modelId="{DC5E89B4-A4CA-4694-998E-76A1445E5516}">
      <dsp:nvSpPr>
        <dsp:cNvPr id="0" name=""/>
        <dsp:cNvSpPr/>
      </dsp:nvSpPr>
      <dsp:spPr>
        <a:xfrm>
          <a:off x="275658" y="3696318"/>
          <a:ext cx="1974057" cy="1660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опис</a:t>
          </a:r>
          <a:endParaRPr lang="ru-RU" sz="2000" b="0" kern="1200" dirty="0" smtClean="0">
            <a:latin typeface="Times New Roman" pitchFamily="18" charset="0"/>
            <a:ea typeface="+mn-ea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спостереження</a:t>
          </a:r>
          <a:endParaRPr lang="ru-RU" sz="2000" b="0" kern="1200" dirty="0" smtClean="0">
            <a:latin typeface="Times New Roman" pitchFamily="18" charset="0"/>
            <a:ea typeface="+mn-ea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експеримент</a:t>
          </a:r>
          <a:endParaRPr lang="ru-RU" sz="2000" b="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24284" y="3744944"/>
        <a:ext cx="1876805" cy="1562972"/>
      </dsp:txXfrm>
    </dsp:sp>
    <dsp:sp modelId="{772EA2A9-8FDC-4B44-A5E4-E4F5224589F9}">
      <dsp:nvSpPr>
        <dsp:cNvPr id="0" name=""/>
        <dsp:cNvSpPr/>
      </dsp:nvSpPr>
      <dsp:spPr>
        <a:xfrm>
          <a:off x="3177665" y="3522104"/>
          <a:ext cx="1976167" cy="1878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аналіз</a:t>
          </a:r>
          <a:r>
            <a:rPr lang="ru-RU" sz="2000" b="0" kern="1200" dirty="0" smtClean="0">
              <a:latin typeface="Times New Roman" pitchFamily="18" charset="0"/>
              <a:ea typeface="+mn-ea"/>
              <a:cs typeface="Times New Roman" pitchFamily="18" charset="0"/>
            </a:rPr>
            <a:t>, синтез, </a:t>
          </a:r>
          <a:r>
            <a:rPr lang="ru-RU" sz="2000" b="0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абстрагування</a:t>
          </a:r>
          <a:r>
            <a:rPr lang="ru-RU" sz="2000" b="0" kern="1200" dirty="0" smtClean="0"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lang="ru-RU" sz="2000" b="0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узагальнення</a:t>
          </a:r>
          <a:r>
            <a:rPr lang="ru-RU" sz="2000" b="0" kern="1200" dirty="0" smtClean="0"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lang="ru-RU" sz="2000" b="0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систематизація</a:t>
          </a:r>
          <a:r>
            <a:rPr lang="ru-RU" sz="2000" b="0" kern="1200" dirty="0" smtClean="0"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lang="ru-RU" sz="2000" b="0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класифікація</a:t>
          </a:r>
          <a:r>
            <a:rPr lang="ru-RU" sz="2000" b="0" kern="1200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endParaRPr lang="en-US" sz="2000" b="0" kern="1200" dirty="0" smtClean="0">
            <a:latin typeface="Times New Roman" pitchFamily="18" charset="0"/>
            <a:ea typeface="+mn-ea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itchFamily="18" charset="0"/>
              <a:ea typeface="+mn-ea"/>
              <a:cs typeface="Times New Roman" pitchFamily="18" charset="0"/>
            </a:rPr>
            <a:t>і </a:t>
          </a:r>
          <a:r>
            <a:rPr lang="ru-RU" sz="2000" b="0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т.ін</a:t>
          </a:r>
          <a:r>
            <a:rPr lang="ru-RU" sz="2000" b="0" kern="1200" dirty="0" smtClean="0">
              <a:latin typeface="Times New Roman" pitchFamily="18" charset="0"/>
              <a:ea typeface="+mn-ea"/>
              <a:cs typeface="Times New Roman" pitchFamily="18" charset="0"/>
            </a:rPr>
            <a:t>.</a:t>
          </a:r>
          <a:endParaRPr lang="ru-RU" sz="2000" b="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232684" y="3577123"/>
        <a:ext cx="1866129" cy="1768457"/>
      </dsp:txXfrm>
    </dsp:sp>
    <dsp:sp modelId="{2B71F00E-C1E8-44B3-9BC0-384D1D0E82C1}">
      <dsp:nvSpPr>
        <dsp:cNvPr id="0" name=""/>
        <dsp:cNvSpPr/>
      </dsp:nvSpPr>
      <dsp:spPr>
        <a:xfrm>
          <a:off x="2202914" y="1426468"/>
          <a:ext cx="2123413" cy="837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загальнонаукові</a:t>
          </a:r>
          <a:endParaRPr lang="ru-RU" sz="1800" b="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227429" y="1450983"/>
        <a:ext cx="2074383" cy="787985"/>
      </dsp:txXfrm>
    </dsp:sp>
    <dsp:sp modelId="{6797F26D-25DF-4785-8AF7-751C6AE640A1}">
      <dsp:nvSpPr>
        <dsp:cNvPr id="0" name=""/>
        <dsp:cNvSpPr/>
      </dsp:nvSpPr>
      <dsp:spPr>
        <a:xfrm>
          <a:off x="1856195" y="2504227"/>
          <a:ext cx="1117050" cy="784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smtClean="0">
              <a:latin typeface="Times New Roman" pitchFamily="18" charset="0"/>
              <a:ea typeface="+mn-ea"/>
              <a:cs typeface="Times New Roman" pitchFamily="18" charset="0"/>
            </a:rPr>
            <a:t>емпіричні</a:t>
          </a:r>
          <a:endParaRPr lang="ru-RU" sz="2000" b="0" kern="120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879159" y="2527191"/>
        <a:ext cx="1071122" cy="738129"/>
      </dsp:txXfrm>
    </dsp:sp>
    <dsp:sp modelId="{1BDDC66B-B44C-4E14-8C69-1B5BFF97B2AA}">
      <dsp:nvSpPr>
        <dsp:cNvPr id="0" name=""/>
        <dsp:cNvSpPr/>
      </dsp:nvSpPr>
      <dsp:spPr>
        <a:xfrm rot="10800000" flipV="1">
          <a:off x="5516687" y="1431426"/>
          <a:ext cx="1981080" cy="885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smtClean="0">
              <a:latin typeface="Times New Roman" pitchFamily="18" charset="0"/>
              <a:ea typeface="+mn-ea"/>
              <a:cs typeface="Times New Roman" pitchFamily="18" charset="0"/>
            </a:rPr>
            <a:t>спеціальні</a:t>
          </a:r>
          <a:endParaRPr lang="ru-RU" sz="2000" b="0" kern="1200"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10800000">
        <a:off x="5542631" y="1457370"/>
        <a:ext cx="1929192" cy="833912"/>
      </dsp:txXfrm>
    </dsp:sp>
    <dsp:sp modelId="{1D8DDD5D-96D2-4585-90B7-66B04341B184}">
      <dsp:nvSpPr>
        <dsp:cNvPr id="0" name=""/>
        <dsp:cNvSpPr/>
      </dsp:nvSpPr>
      <dsp:spPr>
        <a:xfrm>
          <a:off x="5912290" y="2600093"/>
          <a:ext cx="1963584" cy="2800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smtClean="0">
              <a:latin typeface="Times New Roman" pitchFamily="18" charset="0"/>
              <a:ea typeface="+mn-ea"/>
              <a:cs typeface="Times New Roman" pitchFamily="18" charset="0"/>
            </a:rPr>
            <a:t>стосуються певної галузі знань</a:t>
          </a:r>
          <a:endParaRPr lang="ru-RU" sz="2000" b="0" kern="120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969801" y="2657604"/>
        <a:ext cx="1848562" cy="2685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1113-739A-4843-ACEC-952A0AF4CA7A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02E-2823-462D-ADB1-48C698A13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1113-739A-4843-ACEC-952A0AF4CA7A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02E-2823-462D-ADB1-48C698A13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1113-739A-4843-ACEC-952A0AF4CA7A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02E-2823-462D-ADB1-48C698A13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1113-739A-4843-ACEC-952A0AF4CA7A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02E-2823-462D-ADB1-48C698A13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1113-739A-4843-ACEC-952A0AF4CA7A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02E-2823-462D-ADB1-48C698A13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1113-739A-4843-ACEC-952A0AF4CA7A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02E-2823-462D-ADB1-48C698A13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1113-739A-4843-ACEC-952A0AF4CA7A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02E-2823-462D-ADB1-48C698A13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1113-739A-4843-ACEC-952A0AF4CA7A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02E-2823-462D-ADB1-48C698A13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1113-739A-4843-ACEC-952A0AF4CA7A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02E-2823-462D-ADB1-48C698A13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1113-739A-4843-ACEC-952A0AF4CA7A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02E-2823-462D-ADB1-48C698A13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1113-739A-4843-ACEC-952A0AF4CA7A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02E-2823-462D-ADB1-48C698A13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1113-739A-4843-ACEC-952A0AF4CA7A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3002E-2823-462D-ADB1-48C698A13F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" y="4221088"/>
            <a:ext cx="242668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" y="0"/>
            <a:ext cx="2414587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2627784" y="332656"/>
            <a:ext cx="6192688" cy="536459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err="1" smtClean="0">
                <a:solidFill>
                  <a:srgbClr val="0070C0"/>
                </a:solidFill>
                <a:latin typeface="Bookman Old Style" pitchFamily="18" charset="0"/>
              </a:rPr>
              <a:t>Співпраця</a:t>
            </a:r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Херсонського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політехнічного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коледжу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Одеського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національного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політехнічного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університету</a:t>
            </a:r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з Малою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академією</a:t>
            </a:r>
            <a:endParaRPr lang="ru-RU" sz="2800" b="1" dirty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Bookman Old Style" pitchFamily="18" charset="0"/>
              </a:rPr>
              <a:t> наук </a:t>
            </a:r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України</a:t>
            </a:r>
            <a:endParaRPr lang="ru-RU" sz="28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6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255818" y="980728"/>
            <a:ext cx="2659998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ОСНОВНА ЧАСТИНА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теоретичний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наявних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висвітлення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5852" y="266849"/>
            <a:ext cx="327585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стан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практики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теми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97501" y="875371"/>
            <a:ext cx="149266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РОЗДІЛ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125305"/>
            <a:ext cx="152099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РОЗДІЛ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31424" y="1996391"/>
            <a:ext cx="341987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Характеристика фактору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об’єкт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доводять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дієвість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розв’язання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5" y="4165474"/>
            <a:ext cx="2748129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формулюються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систематизації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узагальнення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770606" y="4165474"/>
            <a:ext cx="3686003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використаних джерел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91016" y="5301208"/>
            <a:ext cx="397674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ДОДАТКИ 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містять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допоміжні або додаткові матеріали, необхідні для повноти сприйняття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роботи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>
            <a:stCxn id="8" idx="3"/>
          </p:cNvCxnSpPr>
          <p:nvPr/>
        </p:nvCxnSpPr>
        <p:spPr>
          <a:xfrm flipV="1">
            <a:off x="2915816" y="1341310"/>
            <a:ext cx="1579402" cy="6550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8" idx="1"/>
          </p:cNvCxnSpPr>
          <p:nvPr/>
        </p:nvCxnSpPr>
        <p:spPr>
          <a:xfrm>
            <a:off x="3143665" y="4488639"/>
            <a:ext cx="1626941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8" idx="2"/>
            <a:endCxn id="20" idx="0"/>
          </p:cNvCxnSpPr>
          <p:nvPr/>
        </p:nvCxnSpPr>
        <p:spPr>
          <a:xfrm flipH="1">
            <a:off x="6579391" y="4811805"/>
            <a:ext cx="34217" cy="4894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55" name="Прямая соединительная линия 2054"/>
          <p:cNvCxnSpPr>
            <a:endCxn id="13" idx="1"/>
          </p:cNvCxnSpPr>
          <p:nvPr/>
        </p:nvCxnSpPr>
        <p:spPr>
          <a:xfrm>
            <a:off x="2915816" y="2356138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57" name="Прямая соединительная линия 2056"/>
          <p:cNvCxnSpPr/>
          <p:nvPr/>
        </p:nvCxnSpPr>
        <p:spPr>
          <a:xfrm>
            <a:off x="5190170" y="1106203"/>
            <a:ext cx="3356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59" name="Прямая соединительная линия 2058"/>
          <p:cNvCxnSpPr/>
          <p:nvPr/>
        </p:nvCxnSpPr>
        <p:spPr>
          <a:xfrm>
            <a:off x="5156890" y="2356138"/>
            <a:ext cx="22494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14" idx="2"/>
          </p:cNvCxnSpPr>
          <p:nvPr/>
        </p:nvCxnSpPr>
        <p:spPr>
          <a:xfrm>
            <a:off x="7141360" y="3196720"/>
            <a:ext cx="0" cy="3975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735307" y="3594283"/>
            <a:ext cx="54060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17" idx="0"/>
          </p:cNvCxnSpPr>
          <p:nvPr/>
        </p:nvCxnSpPr>
        <p:spPr>
          <a:xfrm>
            <a:off x="1769600" y="3594283"/>
            <a:ext cx="0" cy="57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88596" y="3645024"/>
            <a:ext cx="2952328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навчання студентів елементам дослідницької діяльності,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організації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та методики наукової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3645024"/>
            <a:ext cx="302433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наукові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здійснюють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студенти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під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керівництвом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викладачів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909141" y="2471008"/>
            <a:ext cx="2402344" cy="11382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046938" y="2595839"/>
            <a:ext cx="2160240" cy="1032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909141" y="2083596"/>
            <a:ext cx="566591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b="1" cap="all" dirty="0" smtClean="0">
                <a:latin typeface="Times New Roman" pitchFamily="18" charset="0"/>
                <a:cs typeface="Times New Roman" pitchFamily="18" charset="0"/>
              </a:rPr>
              <a:t>науково-досліднА </a:t>
            </a:r>
            <a:r>
              <a:rPr lang="uk-UA" b="1" cap="all" dirty="0">
                <a:latin typeface="Times New Roman" pitchFamily="18" charset="0"/>
                <a:cs typeface="Times New Roman" pitchFamily="18" charset="0"/>
              </a:rPr>
              <a:t>діяльність </a:t>
            </a:r>
            <a:r>
              <a:rPr lang="uk-UA" b="1" cap="all" dirty="0" smtClean="0">
                <a:latin typeface="Times New Roman" pitchFamily="18" charset="0"/>
                <a:cs typeface="Times New Roman" pitchFamily="18" charset="0"/>
              </a:rPr>
              <a:t>студентів</a:t>
            </a:r>
          </a:p>
          <a:p>
            <a:pPr algn="ctr"/>
            <a:r>
              <a:rPr lang="uk-UA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b="1" cap="all" dirty="0" smtClean="0">
                <a:latin typeface="Times New Roman" pitchFamily="18" charset="0"/>
                <a:cs typeface="Times New Roman" pitchFamily="18" charset="0"/>
              </a:rPr>
              <a:t>У ТЕХНІЧНОМУ ЗАКЛАДІ</a:t>
            </a:r>
            <a:endParaRPr lang="uk-UA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221045"/>
            <a:ext cx="785358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Науково-дослідна робота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студентів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невід’ємною складовою освітньої діяльності у коледжі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здійснюється з метою інтеграції наукової, навчальної та виробничої роботи в системі вищої освіти і є невід’ємною складовою професійної компетентності і конкурентоспроможності майбутнього випускника на ринку праці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7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260647"/>
            <a:ext cx="662473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Розвиток дослідницьких  умінь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студентів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технічних спеціальностей  у процесі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використання таких видів науково-дослідної роботи: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71679628"/>
              </p:ext>
            </p:extLst>
          </p:nvPr>
        </p:nvGraphicFramePr>
        <p:xfrm>
          <a:off x="611560" y="1556792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567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9552" y="435440"/>
            <a:ext cx="828092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355600" algn="ctr">
              <a:defRPr/>
            </a:pPr>
            <a:r>
              <a:rPr lang="uk-UA" dirty="0" smtClean="0">
                <a:solidFill>
                  <a:srgbClr val="1A1A1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Одним із </a:t>
            </a:r>
            <a:r>
              <a:rPr lang="uk-UA" dirty="0">
                <a:solidFill>
                  <a:srgbClr val="1A1A1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провідних </a:t>
            </a:r>
            <a:r>
              <a:rPr lang="uk-UA" dirty="0" smtClean="0">
                <a:solidFill>
                  <a:srgbClr val="1A1A1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напрямків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науково-дослідної роботи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студентів є </a:t>
            </a:r>
            <a:r>
              <a:rPr lang="uk-UA" dirty="0" smtClean="0">
                <a:solidFill>
                  <a:srgbClr val="1A1A1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участь </a:t>
            </a:r>
            <a:r>
              <a:rPr lang="uk-UA" dirty="0">
                <a:solidFill>
                  <a:srgbClr val="1A1A1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Всеукраїнському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конкурсі-захисті робіт </a:t>
            </a:r>
          </a:p>
          <a:p>
            <a:pPr indent="355600" algn="ctr">
              <a:defRPr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членів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Малої академії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</a:t>
            </a:r>
            <a:r>
              <a:rPr lang="uk-UA" dirty="0" smtClean="0">
                <a:solidFill>
                  <a:srgbClr val="1A1A1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Group 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077076"/>
              </p:ext>
            </p:extLst>
          </p:nvPr>
        </p:nvGraphicFramePr>
        <p:xfrm>
          <a:off x="719572" y="1883664"/>
          <a:ext cx="8100900" cy="4754880"/>
        </p:xfrm>
        <a:graphic>
          <a:graphicData uri="http://schemas.openxmlformats.org/drawingml/2006/table">
            <a:tbl>
              <a:tblPr/>
              <a:tblGrid>
                <a:gridCol w="772672"/>
                <a:gridCol w="1711604"/>
                <a:gridCol w="5616624"/>
              </a:tblGrid>
              <a:tr h="969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етап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Вибір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єкта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(теми)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дослідження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Вибір галузі </a:t>
                      </a:r>
                      <a:r>
                        <a:rPr kumimoji="0" lang="uk-UA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знань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відповідно до кола інтересів </a:t>
                      </a:r>
                      <a:r>
                        <a:rPr kumimoji="0" lang="uk-UA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студента  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 об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єкта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який стане темою дослідження.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61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етап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дослідження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єкта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Пошук інформації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uk-UA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Завдання для  студента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Знайти і записати відомості з теми дослідження.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Знайти і записати нові, не відомі раніше факти.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00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етап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Оформлення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результатів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дослідження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вигляді </a:t>
                      </a:r>
                      <a:r>
                        <a:rPr kumimoji="0" lang="uk-UA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текстового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uk-UA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графічного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або </a:t>
                      </a:r>
                      <a:r>
                        <a:rPr kumimoji="0" lang="uk-UA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sz="18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ютерного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продукту.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Технічні рішення – </a:t>
                      </a:r>
                      <a:r>
                        <a:rPr kumimoji="0" lang="uk-UA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моделі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uk-UA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плакати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6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етап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Демонстрація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результатів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дослідження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Захист на конкурсі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10-хвилинна доповідь з теми дослідження;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наочний матеріал;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друкований матеріал;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матеріал на електронних носіях.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99792" y="332656"/>
            <a:ext cx="4572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Загальна структура науково-дослідницької роботи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331640" y="1412776"/>
          <a:ext cx="708044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8221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9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94559765"/>
              </p:ext>
            </p:extLst>
          </p:nvPr>
        </p:nvGraphicFramePr>
        <p:xfrm>
          <a:off x="467544" y="440668"/>
          <a:ext cx="820891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80148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051720" y="476672"/>
            <a:ext cx="54006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 l="29919" t="44330" r="28738" b="19760"/>
          <a:stretch>
            <a:fillRect/>
          </a:stretch>
        </p:blipFill>
        <p:spPr bwMode="auto">
          <a:xfrm>
            <a:off x="1187624" y="3284984"/>
            <a:ext cx="700254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483768" y="1484784"/>
            <a:ext cx="4608512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Завдання дослідження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475656" y="286490"/>
            <a:ext cx="6696744" cy="6771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дослідження – це запланований результат, який має бути відображений у висновках наукової роботи.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03648" y="2492896"/>
          <a:ext cx="6552728" cy="3960440"/>
        </p:xfrm>
        <a:graphic>
          <a:graphicData uri="http://schemas.openxmlformats.org/drawingml/2006/table">
            <a:tbl>
              <a:tblPr/>
              <a:tblGrid>
                <a:gridCol w="2102806"/>
                <a:gridCol w="1976289"/>
                <a:gridCol w="2473633"/>
              </a:tblGrid>
              <a:tr h="853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  Дослідити…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  Порівняти...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  Встановити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 взаємозв'язки...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30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  Проаналізувати...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  Зіставити...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  Дати власну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175"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 інтерпретацію...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865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  Визначити...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  Оцінити...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  Експериментально перевірити...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6733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  Розглянути...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  Розробити...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  Подати пропозиції...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6373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  Обґрунтувати...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  Вдосконалити...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  Створити...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27043076"/>
              </p:ext>
            </p:extLst>
          </p:nvPr>
        </p:nvGraphicFramePr>
        <p:xfrm>
          <a:off x="431540" y="620688"/>
          <a:ext cx="828092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490</Words>
  <Application>Microsoft Office PowerPoint</Application>
  <PresentationFormat>Экран (4:3)</PresentationFormat>
  <Paragraphs>118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student</cp:lastModifiedBy>
  <cp:revision>38</cp:revision>
  <dcterms:created xsi:type="dcterms:W3CDTF">2019-01-22T20:39:15Z</dcterms:created>
  <dcterms:modified xsi:type="dcterms:W3CDTF">2019-01-28T11:58:36Z</dcterms:modified>
</cp:coreProperties>
</file>